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6" r:id="rId3"/>
    <p:sldId id="275" r:id="rId4"/>
    <p:sldId id="287" r:id="rId5"/>
    <p:sldId id="276" r:id="rId6"/>
    <p:sldId id="288" r:id="rId7"/>
    <p:sldId id="277" r:id="rId8"/>
    <p:sldId id="289" r:id="rId9"/>
    <p:sldId id="278" r:id="rId10"/>
    <p:sldId id="292" r:id="rId11"/>
    <p:sldId id="279" r:id="rId12"/>
    <p:sldId id="291" r:id="rId13"/>
    <p:sldId id="280" r:id="rId14"/>
    <p:sldId id="295" r:id="rId15"/>
    <p:sldId id="281" r:id="rId16"/>
    <p:sldId id="297" r:id="rId17"/>
    <p:sldId id="282" r:id="rId18"/>
    <p:sldId id="290" r:id="rId19"/>
    <p:sldId id="283" r:id="rId20"/>
    <p:sldId id="296" r:id="rId21"/>
    <p:sldId id="284" r:id="rId22"/>
    <p:sldId id="294" r:id="rId23"/>
    <p:sldId id="285" r:id="rId24"/>
    <p:sldId id="2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AC69"/>
    <a:srgbClr val="578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2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03E7-9E53-6053-FD50-8CD28622D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052F6-66DE-90C5-D8D3-14272E283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E8DF4-F2FF-9BBA-A0DF-57A0A7F88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D95B-FA77-4A85-A7BE-9F352D0EECF2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08BE0-BF32-7F40-76DB-58CEBF0A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0CCBD-AB49-0327-2307-E8C3B3C5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E0AB-9DB9-41BE-B164-CF50CB17A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59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733-1992-0C48-9441-848046649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152D69-61E2-7E7F-3280-787DD274F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B71DE-115A-B982-3FF4-FB9B50CC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D95B-FA77-4A85-A7BE-9F352D0EECF2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6F326-6B6E-AD67-6AC1-966BE9DD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A02BB-C992-1D22-8BA3-B556568E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E0AB-9DB9-41BE-B164-CF50CB17A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81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275A71-5812-A852-E9D2-70BA3A970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455B9-4A71-F9EE-03EA-924CD92DD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89D7D-3717-D40E-0F2A-1DF5831C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D95B-FA77-4A85-A7BE-9F352D0EECF2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42DDF-9614-BF8F-C1AE-F438025D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89685-CEB5-8886-602D-4D344711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E0AB-9DB9-41BE-B164-CF50CB17A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24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F4DF1-4F67-75EB-AD0F-E3179C7B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EDCC3-3CF2-6D4A-6EC2-8C5251C00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DD4BB-87EA-9171-C282-2B5FEF2E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D95B-FA77-4A85-A7BE-9F352D0EECF2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4E4E4-2AA8-5559-6C15-96108B7E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EFBAD-C567-5498-5D9B-381A0476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E0AB-9DB9-41BE-B164-CF50CB17A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22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79F3C-5798-B320-39C8-4E1A2537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8E82A-83A1-A9BC-A1C5-E0997712E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3A37E-7153-464A-B112-2E336B6E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D95B-FA77-4A85-A7BE-9F352D0EECF2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A1F8A-0D08-78E4-8530-A67E721B6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23C2A-D792-691E-FA5A-1649B85B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E0AB-9DB9-41BE-B164-CF50CB17A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28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D4593-A049-B26B-0CE3-55DAEB37E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2B342-D3F7-8A66-771C-3B37AFA28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3B73AB-38DB-AFA7-D005-9FB5684F5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79E1F-FE04-BA83-ECF3-BF78D5005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D95B-FA77-4A85-A7BE-9F352D0EECF2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379C0-3288-BD7A-715A-03CE7C6D2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E10E5-67DD-3681-E31D-FD490BEB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E0AB-9DB9-41BE-B164-CF50CB17A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45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0B21B-5E4C-B10E-AD9B-265C18D3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3C088-3A93-D371-B741-1F01AA128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07D9E-5E06-9BD0-5786-E0E209FFE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4F7789-8EB7-7D43-D1CD-724331C6B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A785C-56AF-2A96-6C60-D2FD5C0D8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FB6B30-75F6-A2C5-A535-E2CEF18D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D95B-FA77-4A85-A7BE-9F352D0EECF2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A12F3-EA86-428E-A6D6-AC44E325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4A5815-950B-59D8-C247-683B358B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E0AB-9DB9-41BE-B164-CF50CB17A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33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2368-8931-8980-E79A-7A159ADB0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52A434-FF3E-4AD2-8F2B-EEDC17F71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D95B-FA77-4A85-A7BE-9F352D0EECF2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DE7D07-1FB8-2333-5DD9-2A221904B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5569F-DE1E-99EC-9EF9-B5F3AC04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E0AB-9DB9-41BE-B164-CF50CB17A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49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9FA65-84E8-EE3D-6043-BAE30C5F1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D95B-FA77-4A85-A7BE-9F352D0EECF2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1B15F6-36F5-F4E2-5032-BAA82342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8C4A9-9C81-E17A-2E03-A45FCD9B2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E0AB-9DB9-41BE-B164-CF50CB17A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25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84425-51EB-5DE9-7A42-B4F2A532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A1656-C13F-537F-07C4-3CFE031D4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A5B65-2AA8-AC5E-F647-0BAA01763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01B9A-85E1-12C2-7A6C-6980C39D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D95B-FA77-4A85-A7BE-9F352D0EECF2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9B0FE-FB10-917A-3F4B-04D4583C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8B194-6024-3646-A31B-215E5498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E0AB-9DB9-41BE-B164-CF50CB17A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14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478C-800B-E95C-0BD5-097E12FB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DC626-14CB-84F2-0C33-714E2F6BC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2DDD0-B74F-7FC8-1D07-D6408BC12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0F3C7-53F1-DE3E-4E97-77C0E519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D95B-FA77-4A85-A7BE-9F352D0EECF2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4017D-C54F-154A-CC2D-671B0D25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F571-04C9-577A-2B5D-63EE24E7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E0AB-9DB9-41BE-B164-CF50CB17A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18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E5616D-C36D-6A62-9037-F3E15373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8E1EA-8F49-9A36-178A-32CE13EE5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6EC1B-30F6-E506-1261-132E2781A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AD95B-FA77-4A85-A7BE-9F352D0EECF2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0E6A7-DE72-E358-F0D2-B64134DB6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CC39B-35B2-C195-8E31-BF275EFF4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1E0AB-9DB9-41BE-B164-CF50CB17A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00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tlife.org.uk/campaigns/nomowmay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atersworthsaving.org.uk/" TargetMode="External"/><Relationship Id="rId2" Type="http://schemas.openxmlformats.org/officeDocument/2006/relationships/hyperlink" Target="https://www.southernwater.co.uk/our-region/water-scarcity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fwat.gov.uk/households/conservingwater/help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bon-direct.com/insights/understanding-the-carbon-footprint-of-ai-and-how-to-reduce-it" TargetMode="External"/><Relationship Id="rId2" Type="http://schemas.openxmlformats.org/officeDocument/2006/relationships/hyperlink" Target="https://www.myclimate.org/en/information/faq/faq-detail/what-is-a-digital-carbon-footprint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I8z6A0c5Q4?si=s8w95UqiCVLG1ndI" TargetMode="External"/><Relationship Id="rId2" Type="http://schemas.openxmlformats.org/officeDocument/2006/relationships/hyperlink" Target="https://weather.metoffice.gov.uk/climate-change/climate-change-in-the-uk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un.org/en/actnow/ten-actions" TargetMode="External"/><Relationship Id="rId4" Type="http://schemas.openxmlformats.org/officeDocument/2006/relationships/hyperlink" Target="https://www.greenpeace.org.uk/challenges/climate-change/solutions-climate-change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areshare.org.uk/tips-for-reducing-food-waste/" TargetMode="External"/><Relationship Id="rId2" Type="http://schemas.openxmlformats.org/officeDocument/2006/relationships/hyperlink" Target="https://www.wrap.ngo/what-we-do/future-proof-food/reducing-food-wast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ovefoodhatewaste.com/" TargetMode="External"/><Relationship Id="rId4" Type="http://schemas.openxmlformats.org/officeDocument/2006/relationships/hyperlink" Target="https://www.bhf.org.uk/informationsupport/heart-matters-magazine/news/10-ways-to-cut-your-food-wast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chaelpollan.com/books/in-defense-of-food/" TargetMode="External"/><Relationship Id="rId2" Type="http://schemas.openxmlformats.org/officeDocument/2006/relationships/hyperlink" Target="https://energysavingtrust.org.uk/how-eating-less-meat-can-reduce-our-carbon-emission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bcgoodfood.com/recipes/collection/plant-based-diet-recipes" TargetMode="External"/><Relationship Id="rId5" Type="http://schemas.openxmlformats.org/officeDocument/2006/relationships/hyperlink" Target="https://www.heartfoundation.org.au/healthy-living/healthy-eating/what-is-plant-based-eating" TargetMode="External"/><Relationship Id="rId4" Type="http://schemas.openxmlformats.org/officeDocument/2006/relationships/hyperlink" Target="https://www.un.org/en/climatechange/science/climate-issues/foo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ldlifetrusts.org/gardening" TargetMode="External"/><Relationship Id="rId2" Type="http://schemas.openxmlformats.org/officeDocument/2006/relationships/hyperlink" Target="https://www.rhs.org.uk/wildlif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lgf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A50F5-09F4-4D37-30DD-4A377BC57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D2CE707-010A-C959-C5C9-932688D1B631}"/>
              </a:ext>
            </a:extLst>
          </p:cNvPr>
          <p:cNvSpPr txBox="1"/>
          <p:nvPr/>
        </p:nvSpPr>
        <p:spPr>
          <a:xfrm>
            <a:off x="1870724" y="920088"/>
            <a:ext cx="7046928" cy="684803"/>
          </a:xfrm>
          <a:prstGeom prst="rect">
            <a:avLst/>
          </a:prstGeom>
          <a:noFill/>
        </p:spPr>
        <p:txBody>
          <a:bodyPr rot="0" spcFirstLastPara="0" vert="horz" wrap="square" lIns="99060" tIns="49530" rIns="99060" bIns="4953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>
              <a:solidFill>
                <a:srgbClr val="001D35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en-GB" sz="2800" dirty="0">
                <a:solidFill>
                  <a:srgbClr val="001D35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New Year, New Start!</a:t>
            </a:r>
            <a:endParaRPr lang="en-US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26EBC0-FA1B-0D63-4F0A-986D66587436}"/>
              </a:ext>
            </a:extLst>
          </p:cNvPr>
          <p:cNvSpPr txBox="1"/>
          <p:nvPr/>
        </p:nvSpPr>
        <p:spPr>
          <a:xfrm>
            <a:off x="1874415" y="1564884"/>
            <a:ext cx="5516873" cy="3793346"/>
          </a:xfrm>
          <a:prstGeom prst="rect">
            <a:avLst/>
          </a:prstGeom>
          <a:noFill/>
        </p:spPr>
        <p:txBody>
          <a:bodyPr rot="0" spcFirstLastPara="0" vert="horz" wrap="square" lIns="99060" tIns="49530" rIns="99060" bIns="4953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First steps:</a:t>
            </a:r>
          </a:p>
          <a:p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Use less energy. Reduce the plastic in your life. Car share more often. Spend more time in nature – we protect what we love. Many green ideas will save you money while saving the planet!</a:t>
            </a:r>
          </a:p>
          <a:p>
            <a:endParaRPr lang="en-US" sz="2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/>
            <a:r>
              <a:rPr lang="en-US" sz="22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Moving On:</a:t>
            </a:r>
          </a:p>
          <a:p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Take fewer (or no) flights. Email your MP. Change to a green energy tariff. Volunteer with a conservation group.</a:t>
            </a:r>
            <a:endParaRPr lang="en-US" sz="2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7C77C8-ABAB-DD30-C053-68CFC20E749A}"/>
              </a:ext>
            </a:extLst>
          </p:cNvPr>
          <p:cNvSpPr txBox="1"/>
          <p:nvPr/>
        </p:nvSpPr>
        <p:spPr>
          <a:xfrm>
            <a:off x="1838524" y="362462"/>
            <a:ext cx="674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Green 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227A93-0465-64C5-B7D3-EDA4AEC17F47}"/>
              </a:ext>
            </a:extLst>
          </p:cNvPr>
          <p:cNvSpPr/>
          <p:nvPr/>
        </p:nvSpPr>
        <p:spPr>
          <a:xfrm>
            <a:off x="1641700" y="196526"/>
            <a:ext cx="8908601" cy="6490410"/>
          </a:xfrm>
          <a:custGeom>
            <a:avLst/>
            <a:gdLst>
              <a:gd name="connsiteX0" fmla="*/ 0 w 8908601"/>
              <a:gd name="connsiteY0" fmla="*/ 0 h 6490410"/>
              <a:gd name="connsiteX1" fmla="*/ 504821 w 8908601"/>
              <a:gd name="connsiteY1" fmla="*/ 0 h 6490410"/>
              <a:gd name="connsiteX2" fmla="*/ 831469 w 8908601"/>
              <a:gd name="connsiteY2" fmla="*/ 0 h 6490410"/>
              <a:gd name="connsiteX3" fmla="*/ 1603548 w 8908601"/>
              <a:gd name="connsiteY3" fmla="*/ 0 h 6490410"/>
              <a:gd name="connsiteX4" fmla="*/ 2108369 w 8908601"/>
              <a:gd name="connsiteY4" fmla="*/ 0 h 6490410"/>
              <a:gd name="connsiteX5" fmla="*/ 2613190 w 8908601"/>
              <a:gd name="connsiteY5" fmla="*/ 0 h 6490410"/>
              <a:gd name="connsiteX6" fmla="*/ 3385268 w 8908601"/>
              <a:gd name="connsiteY6" fmla="*/ 0 h 6490410"/>
              <a:gd name="connsiteX7" fmla="*/ 3801003 w 8908601"/>
              <a:gd name="connsiteY7" fmla="*/ 0 h 6490410"/>
              <a:gd name="connsiteX8" fmla="*/ 4573082 w 8908601"/>
              <a:gd name="connsiteY8" fmla="*/ 0 h 6490410"/>
              <a:gd name="connsiteX9" fmla="*/ 5345161 w 8908601"/>
              <a:gd name="connsiteY9" fmla="*/ 0 h 6490410"/>
              <a:gd name="connsiteX10" fmla="*/ 5939067 w 8908601"/>
              <a:gd name="connsiteY10" fmla="*/ 0 h 6490410"/>
              <a:gd name="connsiteX11" fmla="*/ 6711146 w 8908601"/>
              <a:gd name="connsiteY11" fmla="*/ 0 h 6490410"/>
              <a:gd name="connsiteX12" fmla="*/ 7215967 w 8908601"/>
              <a:gd name="connsiteY12" fmla="*/ 0 h 6490410"/>
              <a:gd name="connsiteX13" fmla="*/ 7720788 w 8908601"/>
              <a:gd name="connsiteY13" fmla="*/ 0 h 6490410"/>
              <a:gd name="connsiteX14" fmla="*/ 8403780 w 8908601"/>
              <a:gd name="connsiteY14" fmla="*/ 0 h 6490410"/>
              <a:gd name="connsiteX15" fmla="*/ 8908601 w 8908601"/>
              <a:gd name="connsiteY15" fmla="*/ 0 h 6490410"/>
              <a:gd name="connsiteX16" fmla="*/ 8908601 w 8908601"/>
              <a:gd name="connsiteY16" fmla="*/ 719845 h 6490410"/>
              <a:gd name="connsiteX17" fmla="*/ 8908601 w 8908601"/>
              <a:gd name="connsiteY17" fmla="*/ 1374787 h 6490410"/>
              <a:gd name="connsiteX18" fmla="*/ 8908601 w 8908601"/>
              <a:gd name="connsiteY18" fmla="*/ 2029728 h 6490410"/>
              <a:gd name="connsiteX19" fmla="*/ 8908601 w 8908601"/>
              <a:gd name="connsiteY19" fmla="*/ 2684670 h 6490410"/>
              <a:gd name="connsiteX20" fmla="*/ 8908601 w 8908601"/>
              <a:gd name="connsiteY20" fmla="*/ 3079995 h 6490410"/>
              <a:gd name="connsiteX21" fmla="*/ 8908601 w 8908601"/>
              <a:gd name="connsiteY21" fmla="*/ 3540224 h 6490410"/>
              <a:gd name="connsiteX22" fmla="*/ 8908601 w 8908601"/>
              <a:gd name="connsiteY22" fmla="*/ 4195165 h 6490410"/>
              <a:gd name="connsiteX23" fmla="*/ 8908601 w 8908601"/>
              <a:gd name="connsiteY23" fmla="*/ 4720298 h 6490410"/>
              <a:gd name="connsiteX24" fmla="*/ 8908601 w 8908601"/>
              <a:gd name="connsiteY24" fmla="*/ 5180527 h 6490410"/>
              <a:gd name="connsiteX25" fmla="*/ 8908601 w 8908601"/>
              <a:gd name="connsiteY25" fmla="*/ 5835469 h 6490410"/>
              <a:gd name="connsiteX26" fmla="*/ 8908601 w 8908601"/>
              <a:gd name="connsiteY26" fmla="*/ 6490410 h 6490410"/>
              <a:gd name="connsiteX27" fmla="*/ 8314694 w 8908601"/>
              <a:gd name="connsiteY27" fmla="*/ 6490410 h 6490410"/>
              <a:gd name="connsiteX28" fmla="*/ 7898960 w 8908601"/>
              <a:gd name="connsiteY28" fmla="*/ 6490410 h 6490410"/>
              <a:gd name="connsiteX29" fmla="*/ 7215967 w 8908601"/>
              <a:gd name="connsiteY29" fmla="*/ 6490410 h 6490410"/>
              <a:gd name="connsiteX30" fmla="*/ 6800232 w 8908601"/>
              <a:gd name="connsiteY30" fmla="*/ 6490410 h 6490410"/>
              <a:gd name="connsiteX31" fmla="*/ 6117239 w 8908601"/>
              <a:gd name="connsiteY31" fmla="*/ 6490410 h 6490410"/>
              <a:gd name="connsiteX32" fmla="*/ 5790591 w 8908601"/>
              <a:gd name="connsiteY32" fmla="*/ 6490410 h 6490410"/>
              <a:gd name="connsiteX33" fmla="*/ 5107598 w 8908601"/>
              <a:gd name="connsiteY33" fmla="*/ 6490410 h 6490410"/>
              <a:gd name="connsiteX34" fmla="*/ 4691863 w 8908601"/>
              <a:gd name="connsiteY34" fmla="*/ 6490410 h 6490410"/>
              <a:gd name="connsiteX35" fmla="*/ 4365214 w 8908601"/>
              <a:gd name="connsiteY35" fmla="*/ 6490410 h 6490410"/>
              <a:gd name="connsiteX36" fmla="*/ 3949480 w 8908601"/>
              <a:gd name="connsiteY36" fmla="*/ 6490410 h 6490410"/>
              <a:gd name="connsiteX37" fmla="*/ 3266487 w 8908601"/>
              <a:gd name="connsiteY37" fmla="*/ 6490410 h 6490410"/>
              <a:gd name="connsiteX38" fmla="*/ 2850752 w 8908601"/>
              <a:gd name="connsiteY38" fmla="*/ 6490410 h 6490410"/>
              <a:gd name="connsiteX39" fmla="*/ 2524104 w 8908601"/>
              <a:gd name="connsiteY39" fmla="*/ 6490410 h 6490410"/>
              <a:gd name="connsiteX40" fmla="*/ 2108369 w 8908601"/>
              <a:gd name="connsiteY40" fmla="*/ 6490410 h 6490410"/>
              <a:gd name="connsiteX41" fmla="*/ 1603548 w 8908601"/>
              <a:gd name="connsiteY41" fmla="*/ 6490410 h 6490410"/>
              <a:gd name="connsiteX42" fmla="*/ 1009641 w 8908601"/>
              <a:gd name="connsiteY42" fmla="*/ 6490410 h 6490410"/>
              <a:gd name="connsiteX43" fmla="*/ 593907 w 8908601"/>
              <a:gd name="connsiteY43" fmla="*/ 6490410 h 6490410"/>
              <a:gd name="connsiteX44" fmla="*/ 0 w 8908601"/>
              <a:gd name="connsiteY44" fmla="*/ 6490410 h 6490410"/>
              <a:gd name="connsiteX45" fmla="*/ 0 w 8908601"/>
              <a:gd name="connsiteY45" fmla="*/ 5900373 h 6490410"/>
              <a:gd name="connsiteX46" fmla="*/ 0 w 8908601"/>
              <a:gd name="connsiteY46" fmla="*/ 5310335 h 6490410"/>
              <a:gd name="connsiteX47" fmla="*/ 0 w 8908601"/>
              <a:gd name="connsiteY47" fmla="*/ 4720298 h 6490410"/>
              <a:gd name="connsiteX48" fmla="*/ 0 w 8908601"/>
              <a:gd name="connsiteY48" fmla="*/ 4130261 h 6490410"/>
              <a:gd name="connsiteX49" fmla="*/ 0 w 8908601"/>
              <a:gd name="connsiteY49" fmla="*/ 3605128 h 6490410"/>
              <a:gd name="connsiteX50" fmla="*/ 0 w 8908601"/>
              <a:gd name="connsiteY50" fmla="*/ 2950186 h 6490410"/>
              <a:gd name="connsiteX51" fmla="*/ 0 w 8908601"/>
              <a:gd name="connsiteY51" fmla="*/ 2360149 h 6490410"/>
              <a:gd name="connsiteX52" fmla="*/ 0 w 8908601"/>
              <a:gd name="connsiteY52" fmla="*/ 1640304 h 6490410"/>
              <a:gd name="connsiteX53" fmla="*/ 0 w 8908601"/>
              <a:gd name="connsiteY53" fmla="*/ 920458 h 6490410"/>
              <a:gd name="connsiteX54" fmla="*/ 0 w 8908601"/>
              <a:gd name="connsiteY54" fmla="*/ 0 h 649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908601" h="6490410" extrusionOk="0">
                <a:moveTo>
                  <a:pt x="0" y="0"/>
                </a:moveTo>
                <a:cubicBezTo>
                  <a:pt x="226752" y="-34222"/>
                  <a:pt x="384022" y="25321"/>
                  <a:pt x="504821" y="0"/>
                </a:cubicBezTo>
                <a:cubicBezTo>
                  <a:pt x="625620" y="-25321"/>
                  <a:pt x="707938" y="21518"/>
                  <a:pt x="831469" y="0"/>
                </a:cubicBezTo>
                <a:cubicBezTo>
                  <a:pt x="955000" y="-21518"/>
                  <a:pt x="1356891" y="5525"/>
                  <a:pt x="1603548" y="0"/>
                </a:cubicBezTo>
                <a:cubicBezTo>
                  <a:pt x="1850205" y="-5525"/>
                  <a:pt x="1970003" y="27993"/>
                  <a:pt x="2108369" y="0"/>
                </a:cubicBezTo>
                <a:cubicBezTo>
                  <a:pt x="2246735" y="-27993"/>
                  <a:pt x="2377708" y="27900"/>
                  <a:pt x="2613190" y="0"/>
                </a:cubicBezTo>
                <a:cubicBezTo>
                  <a:pt x="2848672" y="-27900"/>
                  <a:pt x="3000143" y="20714"/>
                  <a:pt x="3385268" y="0"/>
                </a:cubicBezTo>
                <a:cubicBezTo>
                  <a:pt x="3770393" y="-20714"/>
                  <a:pt x="3634144" y="38474"/>
                  <a:pt x="3801003" y="0"/>
                </a:cubicBezTo>
                <a:cubicBezTo>
                  <a:pt x="3967863" y="-38474"/>
                  <a:pt x="4402782" y="33140"/>
                  <a:pt x="4573082" y="0"/>
                </a:cubicBezTo>
                <a:cubicBezTo>
                  <a:pt x="4743382" y="-33140"/>
                  <a:pt x="5107995" y="34934"/>
                  <a:pt x="5345161" y="0"/>
                </a:cubicBezTo>
                <a:cubicBezTo>
                  <a:pt x="5582327" y="-34934"/>
                  <a:pt x="5775464" y="1370"/>
                  <a:pt x="5939067" y="0"/>
                </a:cubicBezTo>
                <a:cubicBezTo>
                  <a:pt x="6102670" y="-1370"/>
                  <a:pt x="6438236" y="12821"/>
                  <a:pt x="6711146" y="0"/>
                </a:cubicBezTo>
                <a:cubicBezTo>
                  <a:pt x="6984056" y="-12821"/>
                  <a:pt x="7008991" y="58404"/>
                  <a:pt x="7215967" y="0"/>
                </a:cubicBezTo>
                <a:cubicBezTo>
                  <a:pt x="7422943" y="-58404"/>
                  <a:pt x="7573009" y="10428"/>
                  <a:pt x="7720788" y="0"/>
                </a:cubicBezTo>
                <a:cubicBezTo>
                  <a:pt x="7868567" y="-10428"/>
                  <a:pt x="8225274" y="56020"/>
                  <a:pt x="8403780" y="0"/>
                </a:cubicBezTo>
                <a:cubicBezTo>
                  <a:pt x="8582286" y="-56020"/>
                  <a:pt x="8792488" y="39259"/>
                  <a:pt x="8908601" y="0"/>
                </a:cubicBezTo>
                <a:cubicBezTo>
                  <a:pt x="8988964" y="151068"/>
                  <a:pt x="8835717" y="451714"/>
                  <a:pt x="8908601" y="719845"/>
                </a:cubicBezTo>
                <a:cubicBezTo>
                  <a:pt x="8981485" y="987976"/>
                  <a:pt x="8845629" y="1207716"/>
                  <a:pt x="8908601" y="1374787"/>
                </a:cubicBezTo>
                <a:cubicBezTo>
                  <a:pt x="8971573" y="1541858"/>
                  <a:pt x="8845222" y="1799592"/>
                  <a:pt x="8908601" y="2029728"/>
                </a:cubicBezTo>
                <a:cubicBezTo>
                  <a:pt x="8971980" y="2259864"/>
                  <a:pt x="8881334" y="2409887"/>
                  <a:pt x="8908601" y="2684670"/>
                </a:cubicBezTo>
                <a:cubicBezTo>
                  <a:pt x="8935868" y="2959453"/>
                  <a:pt x="8875915" y="2940877"/>
                  <a:pt x="8908601" y="3079995"/>
                </a:cubicBezTo>
                <a:cubicBezTo>
                  <a:pt x="8941287" y="3219113"/>
                  <a:pt x="8883098" y="3391500"/>
                  <a:pt x="8908601" y="3540224"/>
                </a:cubicBezTo>
                <a:cubicBezTo>
                  <a:pt x="8934104" y="3688948"/>
                  <a:pt x="8876140" y="3868077"/>
                  <a:pt x="8908601" y="4195165"/>
                </a:cubicBezTo>
                <a:cubicBezTo>
                  <a:pt x="8941062" y="4522253"/>
                  <a:pt x="8847388" y="4545891"/>
                  <a:pt x="8908601" y="4720298"/>
                </a:cubicBezTo>
                <a:cubicBezTo>
                  <a:pt x="8969814" y="4894705"/>
                  <a:pt x="8896939" y="4955609"/>
                  <a:pt x="8908601" y="5180527"/>
                </a:cubicBezTo>
                <a:cubicBezTo>
                  <a:pt x="8920263" y="5405445"/>
                  <a:pt x="8904549" y="5547498"/>
                  <a:pt x="8908601" y="5835469"/>
                </a:cubicBezTo>
                <a:cubicBezTo>
                  <a:pt x="8912653" y="6123440"/>
                  <a:pt x="8871960" y="6276302"/>
                  <a:pt x="8908601" y="6490410"/>
                </a:cubicBezTo>
                <a:cubicBezTo>
                  <a:pt x="8749532" y="6507716"/>
                  <a:pt x="8501108" y="6472652"/>
                  <a:pt x="8314694" y="6490410"/>
                </a:cubicBezTo>
                <a:cubicBezTo>
                  <a:pt x="8128280" y="6508168"/>
                  <a:pt x="8061136" y="6467177"/>
                  <a:pt x="7898960" y="6490410"/>
                </a:cubicBezTo>
                <a:cubicBezTo>
                  <a:pt x="7736784" y="6513643"/>
                  <a:pt x="7492036" y="6437903"/>
                  <a:pt x="7215967" y="6490410"/>
                </a:cubicBezTo>
                <a:cubicBezTo>
                  <a:pt x="6939898" y="6542917"/>
                  <a:pt x="6955624" y="6449328"/>
                  <a:pt x="6800232" y="6490410"/>
                </a:cubicBezTo>
                <a:cubicBezTo>
                  <a:pt x="6644841" y="6531492"/>
                  <a:pt x="6368061" y="6474832"/>
                  <a:pt x="6117239" y="6490410"/>
                </a:cubicBezTo>
                <a:cubicBezTo>
                  <a:pt x="5866417" y="6505988"/>
                  <a:pt x="5923617" y="6482706"/>
                  <a:pt x="5790591" y="6490410"/>
                </a:cubicBezTo>
                <a:cubicBezTo>
                  <a:pt x="5657565" y="6498114"/>
                  <a:pt x="5401000" y="6428441"/>
                  <a:pt x="5107598" y="6490410"/>
                </a:cubicBezTo>
                <a:cubicBezTo>
                  <a:pt x="4814196" y="6552379"/>
                  <a:pt x="4782718" y="6484679"/>
                  <a:pt x="4691863" y="6490410"/>
                </a:cubicBezTo>
                <a:cubicBezTo>
                  <a:pt x="4601008" y="6496141"/>
                  <a:pt x="4459578" y="6452918"/>
                  <a:pt x="4365214" y="6490410"/>
                </a:cubicBezTo>
                <a:cubicBezTo>
                  <a:pt x="4270850" y="6527902"/>
                  <a:pt x="4039442" y="6487475"/>
                  <a:pt x="3949480" y="6490410"/>
                </a:cubicBezTo>
                <a:cubicBezTo>
                  <a:pt x="3859518" y="6493345"/>
                  <a:pt x="3452888" y="6416016"/>
                  <a:pt x="3266487" y="6490410"/>
                </a:cubicBezTo>
                <a:cubicBezTo>
                  <a:pt x="3080086" y="6564804"/>
                  <a:pt x="3031449" y="6488115"/>
                  <a:pt x="2850752" y="6490410"/>
                </a:cubicBezTo>
                <a:cubicBezTo>
                  <a:pt x="2670056" y="6492705"/>
                  <a:pt x="2597076" y="6461775"/>
                  <a:pt x="2524104" y="6490410"/>
                </a:cubicBezTo>
                <a:cubicBezTo>
                  <a:pt x="2451132" y="6519045"/>
                  <a:pt x="2294846" y="6488249"/>
                  <a:pt x="2108369" y="6490410"/>
                </a:cubicBezTo>
                <a:cubicBezTo>
                  <a:pt x="1921892" y="6492571"/>
                  <a:pt x="1791166" y="6461502"/>
                  <a:pt x="1603548" y="6490410"/>
                </a:cubicBezTo>
                <a:cubicBezTo>
                  <a:pt x="1415930" y="6519318"/>
                  <a:pt x="1257116" y="6445577"/>
                  <a:pt x="1009641" y="6490410"/>
                </a:cubicBezTo>
                <a:cubicBezTo>
                  <a:pt x="762166" y="6535243"/>
                  <a:pt x="704044" y="6480925"/>
                  <a:pt x="593907" y="6490410"/>
                </a:cubicBezTo>
                <a:cubicBezTo>
                  <a:pt x="483770" y="6499895"/>
                  <a:pt x="132972" y="6458509"/>
                  <a:pt x="0" y="6490410"/>
                </a:cubicBezTo>
                <a:cubicBezTo>
                  <a:pt x="-59328" y="6244102"/>
                  <a:pt x="29183" y="6075386"/>
                  <a:pt x="0" y="5900373"/>
                </a:cubicBezTo>
                <a:cubicBezTo>
                  <a:pt x="-29183" y="5725360"/>
                  <a:pt x="51809" y="5548390"/>
                  <a:pt x="0" y="5310335"/>
                </a:cubicBezTo>
                <a:cubicBezTo>
                  <a:pt x="-51809" y="5072280"/>
                  <a:pt x="60541" y="4915033"/>
                  <a:pt x="0" y="4720298"/>
                </a:cubicBezTo>
                <a:cubicBezTo>
                  <a:pt x="-60541" y="4525563"/>
                  <a:pt x="7006" y="4326095"/>
                  <a:pt x="0" y="4130261"/>
                </a:cubicBezTo>
                <a:cubicBezTo>
                  <a:pt x="-7006" y="3934427"/>
                  <a:pt x="37982" y="3803105"/>
                  <a:pt x="0" y="3605128"/>
                </a:cubicBezTo>
                <a:cubicBezTo>
                  <a:pt x="-37982" y="3407151"/>
                  <a:pt x="35771" y="3121667"/>
                  <a:pt x="0" y="2950186"/>
                </a:cubicBezTo>
                <a:cubicBezTo>
                  <a:pt x="-35771" y="2778705"/>
                  <a:pt x="50161" y="2574349"/>
                  <a:pt x="0" y="2360149"/>
                </a:cubicBezTo>
                <a:cubicBezTo>
                  <a:pt x="-50161" y="2145949"/>
                  <a:pt x="67775" y="1876204"/>
                  <a:pt x="0" y="1640304"/>
                </a:cubicBezTo>
                <a:cubicBezTo>
                  <a:pt x="-67775" y="1404404"/>
                  <a:pt x="45553" y="1177249"/>
                  <a:pt x="0" y="920458"/>
                </a:cubicBezTo>
                <a:cubicBezTo>
                  <a:pt x="-45553" y="663667"/>
                  <a:pt x="59610" y="34706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2ACE60-8E98-4A7D-3342-97BB6EE55500}"/>
              </a:ext>
            </a:extLst>
          </p:cNvPr>
          <p:cNvGrpSpPr/>
          <p:nvPr/>
        </p:nvGrpSpPr>
        <p:grpSpPr>
          <a:xfrm rot="373083">
            <a:off x="9062964" y="426697"/>
            <a:ext cx="1674964" cy="1434575"/>
            <a:chOff x="6631744" y="1023798"/>
            <a:chExt cx="2021494" cy="18595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F8754B2-EAFE-F578-B39C-F6CA7A0CBB81}"/>
                </a:ext>
              </a:extLst>
            </p:cNvPr>
            <p:cNvGrpSpPr/>
            <p:nvPr/>
          </p:nvGrpSpPr>
          <p:grpSpPr>
            <a:xfrm rot="1372766">
              <a:off x="6631744" y="1023798"/>
              <a:ext cx="1425490" cy="1859570"/>
              <a:chOff x="2487561" y="383458"/>
              <a:chExt cx="2241755" cy="230074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E66E56D-3FEB-1B88-AB95-1FBD55B8B124}"/>
                  </a:ext>
                </a:extLst>
              </p:cNvPr>
              <p:cNvSpPr/>
              <p:nvPr/>
            </p:nvSpPr>
            <p:spPr>
              <a:xfrm>
                <a:off x="2487561" y="678426"/>
                <a:ext cx="2241755" cy="2005780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B4E9285-BCAD-6266-D2B2-02DFFC10E5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7561" y="1081548"/>
                <a:ext cx="22417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783F3D6-9E51-B3F1-361C-A6283A537D2A}"/>
                  </a:ext>
                </a:extLst>
              </p:cNvPr>
              <p:cNvSpPr/>
              <p:nvPr/>
            </p:nvSpPr>
            <p:spPr>
              <a:xfrm>
                <a:off x="4146754" y="383458"/>
                <a:ext cx="221229" cy="53585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9787D53-3437-7D80-FF7B-77C99C3DC813}"/>
                  </a:ext>
                </a:extLst>
              </p:cNvPr>
              <p:cNvSpPr/>
              <p:nvPr/>
            </p:nvSpPr>
            <p:spPr>
              <a:xfrm>
                <a:off x="2890683" y="383458"/>
                <a:ext cx="221229" cy="53585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59A3F0-42EA-C594-5ADC-080A1D60F231}"/>
                </a:ext>
              </a:extLst>
            </p:cNvPr>
            <p:cNvSpPr txBox="1"/>
            <p:nvPr/>
          </p:nvSpPr>
          <p:spPr>
            <a:xfrm rot="1372766">
              <a:off x="6735948" y="1963398"/>
              <a:ext cx="1917290" cy="75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84AC69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Jan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520F81B-BCD5-50AF-50C6-C44173D9546F}"/>
              </a:ext>
            </a:extLst>
          </p:cNvPr>
          <p:cNvSpPr txBox="1"/>
          <p:nvPr/>
        </p:nvSpPr>
        <p:spPr>
          <a:xfrm>
            <a:off x="7864939" y="2878639"/>
            <a:ext cx="294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rgbClr val="84AC69"/>
                </a:solidFill>
              </a:rPr>
              <a:t>2026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774A35-D029-3178-758B-AFC125C1EAA2}"/>
              </a:ext>
            </a:extLst>
          </p:cNvPr>
          <p:cNvCxnSpPr>
            <a:cxnSpLocks/>
          </p:cNvCxnSpPr>
          <p:nvPr/>
        </p:nvCxnSpPr>
        <p:spPr>
          <a:xfrm>
            <a:off x="8790135" y="2320413"/>
            <a:ext cx="0" cy="55822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795B44-210A-7B61-4AB7-A68F68142F73}"/>
              </a:ext>
            </a:extLst>
          </p:cNvPr>
          <p:cNvCxnSpPr>
            <a:cxnSpLocks/>
          </p:cNvCxnSpPr>
          <p:nvPr/>
        </p:nvCxnSpPr>
        <p:spPr>
          <a:xfrm>
            <a:off x="7830106" y="2519762"/>
            <a:ext cx="256602" cy="43151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6DCA9C-EE60-68CD-3E5B-64458CAAF8FC}"/>
              </a:ext>
            </a:extLst>
          </p:cNvPr>
          <p:cNvCxnSpPr>
            <a:cxnSpLocks/>
          </p:cNvCxnSpPr>
          <p:nvPr/>
        </p:nvCxnSpPr>
        <p:spPr>
          <a:xfrm flipH="1">
            <a:off x="9437820" y="2454734"/>
            <a:ext cx="291845" cy="48369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E64EEA-69F0-A659-F0FE-850F288DA74B}"/>
              </a:ext>
            </a:extLst>
          </p:cNvPr>
          <p:cNvCxnSpPr>
            <a:cxnSpLocks/>
          </p:cNvCxnSpPr>
          <p:nvPr/>
        </p:nvCxnSpPr>
        <p:spPr>
          <a:xfrm flipH="1">
            <a:off x="7775205" y="3984344"/>
            <a:ext cx="346336" cy="44524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E204A3-63B3-DA29-8CFC-75F84B94CEC4}"/>
              </a:ext>
            </a:extLst>
          </p:cNvPr>
          <p:cNvCxnSpPr>
            <a:cxnSpLocks/>
          </p:cNvCxnSpPr>
          <p:nvPr/>
        </p:nvCxnSpPr>
        <p:spPr>
          <a:xfrm>
            <a:off x="9502334" y="4005293"/>
            <a:ext cx="289788" cy="42390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32C094-61DE-EB85-C35C-A3CE5DCC4A27}"/>
              </a:ext>
            </a:extLst>
          </p:cNvPr>
          <p:cNvCxnSpPr>
            <a:cxnSpLocks/>
          </p:cNvCxnSpPr>
          <p:nvPr/>
        </p:nvCxnSpPr>
        <p:spPr>
          <a:xfrm flipH="1">
            <a:off x="7146765" y="3509501"/>
            <a:ext cx="59759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911688-234B-63C8-4154-A6E897BA7876}"/>
              </a:ext>
            </a:extLst>
          </p:cNvPr>
          <p:cNvCxnSpPr>
            <a:cxnSpLocks/>
          </p:cNvCxnSpPr>
          <p:nvPr/>
        </p:nvCxnSpPr>
        <p:spPr>
          <a:xfrm flipH="1">
            <a:off x="9948600" y="3501881"/>
            <a:ext cx="48178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B10E03-79D5-83C4-9F25-13FF40BA0722}"/>
              </a:ext>
            </a:extLst>
          </p:cNvPr>
          <p:cNvCxnSpPr>
            <a:cxnSpLocks/>
          </p:cNvCxnSpPr>
          <p:nvPr/>
        </p:nvCxnSpPr>
        <p:spPr>
          <a:xfrm>
            <a:off x="8889374" y="4078968"/>
            <a:ext cx="0" cy="55822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13D8543-D75E-2122-670F-CCFF1ED123B8}"/>
              </a:ext>
            </a:extLst>
          </p:cNvPr>
          <p:cNvCxnSpPr>
            <a:cxnSpLocks/>
          </p:cNvCxnSpPr>
          <p:nvPr/>
        </p:nvCxnSpPr>
        <p:spPr>
          <a:xfrm flipH="1">
            <a:off x="9105545" y="2265306"/>
            <a:ext cx="201469" cy="61333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1507747-3B5A-EF1B-4522-A614EA12383E}"/>
              </a:ext>
            </a:extLst>
          </p:cNvPr>
          <p:cNvCxnSpPr>
            <a:cxnSpLocks/>
          </p:cNvCxnSpPr>
          <p:nvPr/>
        </p:nvCxnSpPr>
        <p:spPr>
          <a:xfrm flipH="1">
            <a:off x="9810700" y="2671731"/>
            <a:ext cx="453305" cy="3978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8B8C5C6-CF9C-7CBD-3E3D-58665A1D423A}"/>
              </a:ext>
            </a:extLst>
          </p:cNvPr>
          <p:cNvCxnSpPr>
            <a:cxnSpLocks/>
          </p:cNvCxnSpPr>
          <p:nvPr/>
        </p:nvCxnSpPr>
        <p:spPr>
          <a:xfrm flipH="1">
            <a:off x="7367991" y="3844878"/>
            <a:ext cx="462115" cy="362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72DE11C-C3E2-8AA3-56BE-90BC1EA371BA}"/>
              </a:ext>
            </a:extLst>
          </p:cNvPr>
          <p:cNvCxnSpPr>
            <a:cxnSpLocks/>
          </p:cNvCxnSpPr>
          <p:nvPr/>
        </p:nvCxnSpPr>
        <p:spPr>
          <a:xfrm>
            <a:off x="7360005" y="2838417"/>
            <a:ext cx="504107" cy="27203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EA19ED6-A69E-8BC8-E125-DADE3DFF6A47}"/>
              </a:ext>
            </a:extLst>
          </p:cNvPr>
          <p:cNvCxnSpPr>
            <a:cxnSpLocks/>
          </p:cNvCxnSpPr>
          <p:nvPr/>
        </p:nvCxnSpPr>
        <p:spPr>
          <a:xfrm flipH="1" flipV="1">
            <a:off x="9839592" y="3844878"/>
            <a:ext cx="468562" cy="44099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48A990B-0FA3-D03F-E276-33795CFBBCE0}"/>
              </a:ext>
            </a:extLst>
          </p:cNvPr>
          <p:cNvCxnSpPr>
            <a:cxnSpLocks/>
          </p:cNvCxnSpPr>
          <p:nvPr/>
        </p:nvCxnSpPr>
        <p:spPr>
          <a:xfrm>
            <a:off x="9227347" y="4078968"/>
            <a:ext cx="232648" cy="6452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4F022BB-4AB3-8F53-3778-FE0E4F4B906A}"/>
              </a:ext>
            </a:extLst>
          </p:cNvPr>
          <p:cNvCxnSpPr>
            <a:cxnSpLocks/>
          </p:cNvCxnSpPr>
          <p:nvPr/>
        </p:nvCxnSpPr>
        <p:spPr>
          <a:xfrm flipH="1">
            <a:off x="8226551" y="4082976"/>
            <a:ext cx="201469" cy="58371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A8ADE8A-C0AF-5B11-479B-4321C5C0E694}"/>
              </a:ext>
            </a:extLst>
          </p:cNvPr>
          <p:cNvCxnSpPr>
            <a:cxnSpLocks/>
          </p:cNvCxnSpPr>
          <p:nvPr/>
        </p:nvCxnSpPr>
        <p:spPr>
          <a:xfrm>
            <a:off x="8226551" y="2265306"/>
            <a:ext cx="165291" cy="61333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26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E4E64-47B8-5857-4DE5-AE2970F95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8ED36A-15AA-4BB1-92B4-DF4CCD303473}"/>
              </a:ext>
            </a:extLst>
          </p:cNvPr>
          <p:cNvSpPr txBox="1"/>
          <p:nvPr/>
        </p:nvSpPr>
        <p:spPr>
          <a:xfrm>
            <a:off x="1170039" y="491613"/>
            <a:ext cx="848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Further info</a:t>
            </a:r>
          </a:p>
          <a:p>
            <a:endParaRPr lang="en-GB" dirty="0"/>
          </a:p>
          <a:p>
            <a:r>
              <a:rPr lang="en-GB" dirty="0"/>
              <a:t>No Mow May is a Plantlife initiative, so just the one link this month! </a:t>
            </a:r>
            <a:r>
              <a:rPr lang="en-GB" dirty="0">
                <a:hlinkClick r:id="rId2"/>
              </a:rPr>
              <a:t>https://www.plantlife.org.uk/campaigns/nomowmay/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3390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569A8-C266-63A8-359F-093208C55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4159AA-D62D-6F1C-CDB6-7C59C558F8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1209" y="1625291"/>
            <a:ext cx="3737987" cy="37379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52A398-8CEA-44A4-4D42-C11A55CD4C32}"/>
              </a:ext>
            </a:extLst>
          </p:cNvPr>
          <p:cNvSpPr txBox="1"/>
          <p:nvPr/>
        </p:nvSpPr>
        <p:spPr>
          <a:xfrm>
            <a:off x="1842445" y="919444"/>
            <a:ext cx="6278999" cy="530915"/>
          </a:xfrm>
          <a:prstGeom prst="rect">
            <a:avLst/>
          </a:prstGeom>
          <a:noFill/>
        </p:spPr>
        <p:txBody>
          <a:bodyPr rot="0" spcFirstLastPara="0" vert="horz" wrap="square" lIns="99060" tIns="49530" rIns="99060" bIns="4953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1D35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 England is a water stressed area </a:t>
            </a:r>
            <a:endParaRPr lang="en-US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B2C8B8-7083-40C6-9B47-6DD0807A7EA6}"/>
              </a:ext>
            </a:extLst>
          </p:cNvPr>
          <p:cNvSpPr txBox="1"/>
          <p:nvPr/>
        </p:nvSpPr>
        <p:spPr>
          <a:xfrm>
            <a:off x="1838524" y="1822782"/>
            <a:ext cx="5516873" cy="3147015"/>
          </a:xfrm>
          <a:prstGeom prst="rect">
            <a:avLst/>
          </a:prstGeom>
          <a:noFill/>
        </p:spPr>
        <p:txBody>
          <a:bodyPr rot="0" spcFirstLastPara="0" vert="horz" wrap="square" lIns="99060" tIns="49530" rIns="99060" bIns="4953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First steps:</a:t>
            </a:r>
          </a:p>
          <a:p>
            <a:pPr algn="l"/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Use less water. Take 4 min showers – who needs a bath! Visit your river. Install another water butt. Don’t rush to flush – if its yellow let it mellow.</a:t>
            </a:r>
          </a:p>
          <a:p>
            <a:pPr algn="l"/>
            <a:endParaRPr lang="en-US" sz="2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/>
            <a:r>
              <a:rPr lang="en-US" sz="22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Moving On:</a:t>
            </a:r>
          </a:p>
          <a:p>
            <a:pPr algn="l"/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Join an ERA Himalayan Balsam pulling event. Become a WSRT River Guardian.</a:t>
            </a:r>
            <a:endParaRPr lang="en-US" sz="2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91A96F-CA2C-DDBB-EBF1-DC457FB23136}"/>
              </a:ext>
            </a:extLst>
          </p:cNvPr>
          <p:cNvSpPr txBox="1"/>
          <p:nvPr/>
        </p:nvSpPr>
        <p:spPr>
          <a:xfrm>
            <a:off x="1838524" y="362462"/>
            <a:ext cx="674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Green 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7D3558-E37E-3122-6C72-95860D2A4A40}"/>
              </a:ext>
            </a:extLst>
          </p:cNvPr>
          <p:cNvSpPr/>
          <p:nvPr/>
        </p:nvSpPr>
        <p:spPr>
          <a:xfrm>
            <a:off x="1641700" y="196526"/>
            <a:ext cx="8908601" cy="6490410"/>
          </a:xfrm>
          <a:custGeom>
            <a:avLst/>
            <a:gdLst>
              <a:gd name="connsiteX0" fmla="*/ 0 w 8908601"/>
              <a:gd name="connsiteY0" fmla="*/ 0 h 6490410"/>
              <a:gd name="connsiteX1" fmla="*/ 504821 w 8908601"/>
              <a:gd name="connsiteY1" fmla="*/ 0 h 6490410"/>
              <a:gd name="connsiteX2" fmla="*/ 831469 w 8908601"/>
              <a:gd name="connsiteY2" fmla="*/ 0 h 6490410"/>
              <a:gd name="connsiteX3" fmla="*/ 1603548 w 8908601"/>
              <a:gd name="connsiteY3" fmla="*/ 0 h 6490410"/>
              <a:gd name="connsiteX4" fmla="*/ 2108369 w 8908601"/>
              <a:gd name="connsiteY4" fmla="*/ 0 h 6490410"/>
              <a:gd name="connsiteX5" fmla="*/ 2613190 w 8908601"/>
              <a:gd name="connsiteY5" fmla="*/ 0 h 6490410"/>
              <a:gd name="connsiteX6" fmla="*/ 3385268 w 8908601"/>
              <a:gd name="connsiteY6" fmla="*/ 0 h 6490410"/>
              <a:gd name="connsiteX7" fmla="*/ 3801003 w 8908601"/>
              <a:gd name="connsiteY7" fmla="*/ 0 h 6490410"/>
              <a:gd name="connsiteX8" fmla="*/ 4573082 w 8908601"/>
              <a:gd name="connsiteY8" fmla="*/ 0 h 6490410"/>
              <a:gd name="connsiteX9" fmla="*/ 5345161 w 8908601"/>
              <a:gd name="connsiteY9" fmla="*/ 0 h 6490410"/>
              <a:gd name="connsiteX10" fmla="*/ 5939067 w 8908601"/>
              <a:gd name="connsiteY10" fmla="*/ 0 h 6490410"/>
              <a:gd name="connsiteX11" fmla="*/ 6711146 w 8908601"/>
              <a:gd name="connsiteY11" fmla="*/ 0 h 6490410"/>
              <a:gd name="connsiteX12" fmla="*/ 7215967 w 8908601"/>
              <a:gd name="connsiteY12" fmla="*/ 0 h 6490410"/>
              <a:gd name="connsiteX13" fmla="*/ 7720788 w 8908601"/>
              <a:gd name="connsiteY13" fmla="*/ 0 h 6490410"/>
              <a:gd name="connsiteX14" fmla="*/ 8403780 w 8908601"/>
              <a:gd name="connsiteY14" fmla="*/ 0 h 6490410"/>
              <a:gd name="connsiteX15" fmla="*/ 8908601 w 8908601"/>
              <a:gd name="connsiteY15" fmla="*/ 0 h 6490410"/>
              <a:gd name="connsiteX16" fmla="*/ 8908601 w 8908601"/>
              <a:gd name="connsiteY16" fmla="*/ 719845 h 6490410"/>
              <a:gd name="connsiteX17" fmla="*/ 8908601 w 8908601"/>
              <a:gd name="connsiteY17" fmla="*/ 1374787 h 6490410"/>
              <a:gd name="connsiteX18" fmla="*/ 8908601 w 8908601"/>
              <a:gd name="connsiteY18" fmla="*/ 2029728 h 6490410"/>
              <a:gd name="connsiteX19" fmla="*/ 8908601 w 8908601"/>
              <a:gd name="connsiteY19" fmla="*/ 2684670 h 6490410"/>
              <a:gd name="connsiteX20" fmla="*/ 8908601 w 8908601"/>
              <a:gd name="connsiteY20" fmla="*/ 3079995 h 6490410"/>
              <a:gd name="connsiteX21" fmla="*/ 8908601 w 8908601"/>
              <a:gd name="connsiteY21" fmla="*/ 3540224 h 6490410"/>
              <a:gd name="connsiteX22" fmla="*/ 8908601 w 8908601"/>
              <a:gd name="connsiteY22" fmla="*/ 4195165 h 6490410"/>
              <a:gd name="connsiteX23" fmla="*/ 8908601 w 8908601"/>
              <a:gd name="connsiteY23" fmla="*/ 4720298 h 6490410"/>
              <a:gd name="connsiteX24" fmla="*/ 8908601 w 8908601"/>
              <a:gd name="connsiteY24" fmla="*/ 5180527 h 6490410"/>
              <a:gd name="connsiteX25" fmla="*/ 8908601 w 8908601"/>
              <a:gd name="connsiteY25" fmla="*/ 5835469 h 6490410"/>
              <a:gd name="connsiteX26" fmla="*/ 8908601 w 8908601"/>
              <a:gd name="connsiteY26" fmla="*/ 6490410 h 6490410"/>
              <a:gd name="connsiteX27" fmla="*/ 8314694 w 8908601"/>
              <a:gd name="connsiteY27" fmla="*/ 6490410 h 6490410"/>
              <a:gd name="connsiteX28" fmla="*/ 7898960 w 8908601"/>
              <a:gd name="connsiteY28" fmla="*/ 6490410 h 6490410"/>
              <a:gd name="connsiteX29" fmla="*/ 7215967 w 8908601"/>
              <a:gd name="connsiteY29" fmla="*/ 6490410 h 6490410"/>
              <a:gd name="connsiteX30" fmla="*/ 6800232 w 8908601"/>
              <a:gd name="connsiteY30" fmla="*/ 6490410 h 6490410"/>
              <a:gd name="connsiteX31" fmla="*/ 6117239 w 8908601"/>
              <a:gd name="connsiteY31" fmla="*/ 6490410 h 6490410"/>
              <a:gd name="connsiteX32" fmla="*/ 5790591 w 8908601"/>
              <a:gd name="connsiteY32" fmla="*/ 6490410 h 6490410"/>
              <a:gd name="connsiteX33" fmla="*/ 5107598 w 8908601"/>
              <a:gd name="connsiteY33" fmla="*/ 6490410 h 6490410"/>
              <a:gd name="connsiteX34" fmla="*/ 4691863 w 8908601"/>
              <a:gd name="connsiteY34" fmla="*/ 6490410 h 6490410"/>
              <a:gd name="connsiteX35" fmla="*/ 4365214 w 8908601"/>
              <a:gd name="connsiteY35" fmla="*/ 6490410 h 6490410"/>
              <a:gd name="connsiteX36" fmla="*/ 3949480 w 8908601"/>
              <a:gd name="connsiteY36" fmla="*/ 6490410 h 6490410"/>
              <a:gd name="connsiteX37" fmla="*/ 3266487 w 8908601"/>
              <a:gd name="connsiteY37" fmla="*/ 6490410 h 6490410"/>
              <a:gd name="connsiteX38" fmla="*/ 2850752 w 8908601"/>
              <a:gd name="connsiteY38" fmla="*/ 6490410 h 6490410"/>
              <a:gd name="connsiteX39" fmla="*/ 2524104 w 8908601"/>
              <a:gd name="connsiteY39" fmla="*/ 6490410 h 6490410"/>
              <a:gd name="connsiteX40" fmla="*/ 2108369 w 8908601"/>
              <a:gd name="connsiteY40" fmla="*/ 6490410 h 6490410"/>
              <a:gd name="connsiteX41" fmla="*/ 1603548 w 8908601"/>
              <a:gd name="connsiteY41" fmla="*/ 6490410 h 6490410"/>
              <a:gd name="connsiteX42" fmla="*/ 1009641 w 8908601"/>
              <a:gd name="connsiteY42" fmla="*/ 6490410 h 6490410"/>
              <a:gd name="connsiteX43" fmla="*/ 593907 w 8908601"/>
              <a:gd name="connsiteY43" fmla="*/ 6490410 h 6490410"/>
              <a:gd name="connsiteX44" fmla="*/ 0 w 8908601"/>
              <a:gd name="connsiteY44" fmla="*/ 6490410 h 6490410"/>
              <a:gd name="connsiteX45" fmla="*/ 0 w 8908601"/>
              <a:gd name="connsiteY45" fmla="*/ 5900373 h 6490410"/>
              <a:gd name="connsiteX46" fmla="*/ 0 w 8908601"/>
              <a:gd name="connsiteY46" fmla="*/ 5310335 h 6490410"/>
              <a:gd name="connsiteX47" fmla="*/ 0 w 8908601"/>
              <a:gd name="connsiteY47" fmla="*/ 4720298 h 6490410"/>
              <a:gd name="connsiteX48" fmla="*/ 0 w 8908601"/>
              <a:gd name="connsiteY48" fmla="*/ 4130261 h 6490410"/>
              <a:gd name="connsiteX49" fmla="*/ 0 w 8908601"/>
              <a:gd name="connsiteY49" fmla="*/ 3605128 h 6490410"/>
              <a:gd name="connsiteX50" fmla="*/ 0 w 8908601"/>
              <a:gd name="connsiteY50" fmla="*/ 2950186 h 6490410"/>
              <a:gd name="connsiteX51" fmla="*/ 0 w 8908601"/>
              <a:gd name="connsiteY51" fmla="*/ 2360149 h 6490410"/>
              <a:gd name="connsiteX52" fmla="*/ 0 w 8908601"/>
              <a:gd name="connsiteY52" fmla="*/ 1640304 h 6490410"/>
              <a:gd name="connsiteX53" fmla="*/ 0 w 8908601"/>
              <a:gd name="connsiteY53" fmla="*/ 920458 h 6490410"/>
              <a:gd name="connsiteX54" fmla="*/ 0 w 8908601"/>
              <a:gd name="connsiteY54" fmla="*/ 0 h 649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908601" h="6490410" extrusionOk="0">
                <a:moveTo>
                  <a:pt x="0" y="0"/>
                </a:moveTo>
                <a:cubicBezTo>
                  <a:pt x="226752" y="-34222"/>
                  <a:pt x="384022" y="25321"/>
                  <a:pt x="504821" y="0"/>
                </a:cubicBezTo>
                <a:cubicBezTo>
                  <a:pt x="625620" y="-25321"/>
                  <a:pt x="707938" y="21518"/>
                  <a:pt x="831469" y="0"/>
                </a:cubicBezTo>
                <a:cubicBezTo>
                  <a:pt x="955000" y="-21518"/>
                  <a:pt x="1356891" y="5525"/>
                  <a:pt x="1603548" y="0"/>
                </a:cubicBezTo>
                <a:cubicBezTo>
                  <a:pt x="1850205" y="-5525"/>
                  <a:pt x="1970003" y="27993"/>
                  <a:pt x="2108369" y="0"/>
                </a:cubicBezTo>
                <a:cubicBezTo>
                  <a:pt x="2246735" y="-27993"/>
                  <a:pt x="2377708" y="27900"/>
                  <a:pt x="2613190" y="0"/>
                </a:cubicBezTo>
                <a:cubicBezTo>
                  <a:pt x="2848672" y="-27900"/>
                  <a:pt x="3000143" y="20714"/>
                  <a:pt x="3385268" y="0"/>
                </a:cubicBezTo>
                <a:cubicBezTo>
                  <a:pt x="3770393" y="-20714"/>
                  <a:pt x="3634144" y="38474"/>
                  <a:pt x="3801003" y="0"/>
                </a:cubicBezTo>
                <a:cubicBezTo>
                  <a:pt x="3967863" y="-38474"/>
                  <a:pt x="4402782" y="33140"/>
                  <a:pt x="4573082" y="0"/>
                </a:cubicBezTo>
                <a:cubicBezTo>
                  <a:pt x="4743382" y="-33140"/>
                  <a:pt x="5107995" y="34934"/>
                  <a:pt x="5345161" y="0"/>
                </a:cubicBezTo>
                <a:cubicBezTo>
                  <a:pt x="5582327" y="-34934"/>
                  <a:pt x="5775464" y="1370"/>
                  <a:pt x="5939067" y="0"/>
                </a:cubicBezTo>
                <a:cubicBezTo>
                  <a:pt x="6102670" y="-1370"/>
                  <a:pt x="6438236" y="12821"/>
                  <a:pt x="6711146" y="0"/>
                </a:cubicBezTo>
                <a:cubicBezTo>
                  <a:pt x="6984056" y="-12821"/>
                  <a:pt x="7008991" y="58404"/>
                  <a:pt x="7215967" y="0"/>
                </a:cubicBezTo>
                <a:cubicBezTo>
                  <a:pt x="7422943" y="-58404"/>
                  <a:pt x="7573009" y="10428"/>
                  <a:pt x="7720788" y="0"/>
                </a:cubicBezTo>
                <a:cubicBezTo>
                  <a:pt x="7868567" y="-10428"/>
                  <a:pt x="8225274" y="56020"/>
                  <a:pt x="8403780" y="0"/>
                </a:cubicBezTo>
                <a:cubicBezTo>
                  <a:pt x="8582286" y="-56020"/>
                  <a:pt x="8792488" y="39259"/>
                  <a:pt x="8908601" y="0"/>
                </a:cubicBezTo>
                <a:cubicBezTo>
                  <a:pt x="8988964" y="151068"/>
                  <a:pt x="8835717" y="451714"/>
                  <a:pt x="8908601" y="719845"/>
                </a:cubicBezTo>
                <a:cubicBezTo>
                  <a:pt x="8981485" y="987976"/>
                  <a:pt x="8845629" y="1207716"/>
                  <a:pt x="8908601" y="1374787"/>
                </a:cubicBezTo>
                <a:cubicBezTo>
                  <a:pt x="8971573" y="1541858"/>
                  <a:pt x="8845222" y="1799592"/>
                  <a:pt x="8908601" y="2029728"/>
                </a:cubicBezTo>
                <a:cubicBezTo>
                  <a:pt x="8971980" y="2259864"/>
                  <a:pt x="8881334" y="2409887"/>
                  <a:pt x="8908601" y="2684670"/>
                </a:cubicBezTo>
                <a:cubicBezTo>
                  <a:pt x="8935868" y="2959453"/>
                  <a:pt x="8875915" y="2940877"/>
                  <a:pt x="8908601" y="3079995"/>
                </a:cubicBezTo>
                <a:cubicBezTo>
                  <a:pt x="8941287" y="3219113"/>
                  <a:pt x="8883098" y="3391500"/>
                  <a:pt x="8908601" y="3540224"/>
                </a:cubicBezTo>
                <a:cubicBezTo>
                  <a:pt x="8934104" y="3688948"/>
                  <a:pt x="8876140" y="3868077"/>
                  <a:pt x="8908601" y="4195165"/>
                </a:cubicBezTo>
                <a:cubicBezTo>
                  <a:pt x="8941062" y="4522253"/>
                  <a:pt x="8847388" y="4545891"/>
                  <a:pt x="8908601" y="4720298"/>
                </a:cubicBezTo>
                <a:cubicBezTo>
                  <a:pt x="8969814" y="4894705"/>
                  <a:pt x="8896939" y="4955609"/>
                  <a:pt x="8908601" y="5180527"/>
                </a:cubicBezTo>
                <a:cubicBezTo>
                  <a:pt x="8920263" y="5405445"/>
                  <a:pt x="8904549" y="5547498"/>
                  <a:pt x="8908601" y="5835469"/>
                </a:cubicBezTo>
                <a:cubicBezTo>
                  <a:pt x="8912653" y="6123440"/>
                  <a:pt x="8871960" y="6276302"/>
                  <a:pt x="8908601" y="6490410"/>
                </a:cubicBezTo>
                <a:cubicBezTo>
                  <a:pt x="8749532" y="6507716"/>
                  <a:pt x="8501108" y="6472652"/>
                  <a:pt x="8314694" y="6490410"/>
                </a:cubicBezTo>
                <a:cubicBezTo>
                  <a:pt x="8128280" y="6508168"/>
                  <a:pt x="8061136" y="6467177"/>
                  <a:pt x="7898960" y="6490410"/>
                </a:cubicBezTo>
                <a:cubicBezTo>
                  <a:pt x="7736784" y="6513643"/>
                  <a:pt x="7492036" y="6437903"/>
                  <a:pt x="7215967" y="6490410"/>
                </a:cubicBezTo>
                <a:cubicBezTo>
                  <a:pt x="6939898" y="6542917"/>
                  <a:pt x="6955624" y="6449328"/>
                  <a:pt x="6800232" y="6490410"/>
                </a:cubicBezTo>
                <a:cubicBezTo>
                  <a:pt x="6644841" y="6531492"/>
                  <a:pt x="6368061" y="6474832"/>
                  <a:pt x="6117239" y="6490410"/>
                </a:cubicBezTo>
                <a:cubicBezTo>
                  <a:pt x="5866417" y="6505988"/>
                  <a:pt x="5923617" y="6482706"/>
                  <a:pt x="5790591" y="6490410"/>
                </a:cubicBezTo>
                <a:cubicBezTo>
                  <a:pt x="5657565" y="6498114"/>
                  <a:pt x="5401000" y="6428441"/>
                  <a:pt x="5107598" y="6490410"/>
                </a:cubicBezTo>
                <a:cubicBezTo>
                  <a:pt x="4814196" y="6552379"/>
                  <a:pt x="4782718" y="6484679"/>
                  <a:pt x="4691863" y="6490410"/>
                </a:cubicBezTo>
                <a:cubicBezTo>
                  <a:pt x="4601008" y="6496141"/>
                  <a:pt x="4459578" y="6452918"/>
                  <a:pt x="4365214" y="6490410"/>
                </a:cubicBezTo>
                <a:cubicBezTo>
                  <a:pt x="4270850" y="6527902"/>
                  <a:pt x="4039442" y="6487475"/>
                  <a:pt x="3949480" y="6490410"/>
                </a:cubicBezTo>
                <a:cubicBezTo>
                  <a:pt x="3859518" y="6493345"/>
                  <a:pt x="3452888" y="6416016"/>
                  <a:pt x="3266487" y="6490410"/>
                </a:cubicBezTo>
                <a:cubicBezTo>
                  <a:pt x="3080086" y="6564804"/>
                  <a:pt x="3031449" y="6488115"/>
                  <a:pt x="2850752" y="6490410"/>
                </a:cubicBezTo>
                <a:cubicBezTo>
                  <a:pt x="2670056" y="6492705"/>
                  <a:pt x="2597076" y="6461775"/>
                  <a:pt x="2524104" y="6490410"/>
                </a:cubicBezTo>
                <a:cubicBezTo>
                  <a:pt x="2451132" y="6519045"/>
                  <a:pt x="2294846" y="6488249"/>
                  <a:pt x="2108369" y="6490410"/>
                </a:cubicBezTo>
                <a:cubicBezTo>
                  <a:pt x="1921892" y="6492571"/>
                  <a:pt x="1791166" y="6461502"/>
                  <a:pt x="1603548" y="6490410"/>
                </a:cubicBezTo>
                <a:cubicBezTo>
                  <a:pt x="1415930" y="6519318"/>
                  <a:pt x="1257116" y="6445577"/>
                  <a:pt x="1009641" y="6490410"/>
                </a:cubicBezTo>
                <a:cubicBezTo>
                  <a:pt x="762166" y="6535243"/>
                  <a:pt x="704044" y="6480925"/>
                  <a:pt x="593907" y="6490410"/>
                </a:cubicBezTo>
                <a:cubicBezTo>
                  <a:pt x="483770" y="6499895"/>
                  <a:pt x="132972" y="6458509"/>
                  <a:pt x="0" y="6490410"/>
                </a:cubicBezTo>
                <a:cubicBezTo>
                  <a:pt x="-59328" y="6244102"/>
                  <a:pt x="29183" y="6075386"/>
                  <a:pt x="0" y="5900373"/>
                </a:cubicBezTo>
                <a:cubicBezTo>
                  <a:pt x="-29183" y="5725360"/>
                  <a:pt x="51809" y="5548390"/>
                  <a:pt x="0" y="5310335"/>
                </a:cubicBezTo>
                <a:cubicBezTo>
                  <a:pt x="-51809" y="5072280"/>
                  <a:pt x="60541" y="4915033"/>
                  <a:pt x="0" y="4720298"/>
                </a:cubicBezTo>
                <a:cubicBezTo>
                  <a:pt x="-60541" y="4525563"/>
                  <a:pt x="7006" y="4326095"/>
                  <a:pt x="0" y="4130261"/>
                </a:cubicBezTo>
                <a:cubicBezTo>
                  <a:pt x="-7006" y="3934427"/>
                  <a:pt x="37982" y="3803105"/>
                  <a:pt x="0" y="3605128"/>
                </a:cubicBezTo>
                <a:cubicBezTo>
                  <a:pt x="-37982" y="3407151"/>
                  <a:pt x="35771" y="3121667"/>
                  <a:pt x="0" y="2950186"/>
                </a:cubicBezTo>
                <a:cubicBezTo>
                  <a:pt x="-35771" y="2778705"/>
                  <a:pt x="50161" y="2574349"/>
                  <a:pt x="0" y="2360149"/>
                </a:cubicBezTo>
                <a:cubicBezTo>
                  <a:pt x="-50161" y="2145949"/>
                  <a:pt x="67775" y="1876204"/>
                  <a:pt x="0" y="1640304"/>
                </a:cubicBezTo>
                <a:cubicBezTo>
                  <a:pt x="-67775" y="1404404"/>
                  <a:pt x="45553" y="1177249"/>
                  <a:pt x="0" y="920458"/>
                </a:cubicBezTo>
                <a:cubicBezTo>
                  <a:pt x="-45553" y="663667"/>
                  <a:pt x="59610" y="34706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FEF8FE-5BDD-8942-877B-9C77FD5ECF56}"/>
              </a:ext>
            </a:extLst>
          </p:cNvPr>
          <p:cNvGrpSpPr/>
          <p:nvPr/>
        </p:nvGrpSpPr>
        <p:grpSpPr>
          <a:xfrm rot="373083">
            <a:off x="9052898" y="420897"/>
            <a:ext cx="1588623" cy="1434575"/>
            <a:chOff x="6619215" y="1023798"/>
            <a:chExt cx="1917290" cy="18595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90A2C60-3F73-AC2C-EF76-64B098CBEE0E}"/>
                </a:ext>
              </a:extLst>
            </p:cNvPr>
            <p:cNvGrpSpPr/>
            <p:nvPr/>
          </p:nvGrpSpPr>
          <p:grpSpPr>
            <a:xfrm rot="1372766">
              <a:off x="6631744" y="1023798"/>
              <a:ext cx="1425490" cy="1859570"/>
              <a:chOff x="2487561" y="383458"/>
              <a:chExt cx="2241755" cy="230074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84D46E2-3266-907B-F5E6-B9A5FE24D572}"/>
                  </a:ext>
                </a:extLst>
              </p:cNvPr>
              <p:cNvSpPr/>
              <p:nvPr/>
            </p:nvSpPr>
            <p:spPr>
              <a:xfrm>
                <a:off x="2487561" y="678426"/>
                <a:ext cx="2241755" cy="2005780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0A03B4A-78EE-208E-7EE0-D652DCE8DD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7561" y="1081548"/>
                <a:ext cx="22417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37DE86F-8C99-ED05-1A71-5430AAEE4DBB}"/>
                  </a:ext>
                </a:extLst>
              </p:cNvPr>
              <p:cNvSpPr/>
              <p:nvPr/>
            </p:nvSpPr>
            <p:spPr>
              <a:xfrm>
                <a:off x="4146754" y="383458"/>
                <a:ext cx="221229" cy="53585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1F02B29-A93F-51BD-D7CD-48F7F7026145}"/>
                  </a:ext>
                </a:extLst>
              </p:cNvPr>
              <p:cNvSpPr/>
              <p:nvPr/>
            </p:nvSpPr>
            <p:spPr>
              <a:xfrm>
                <a:off x="2890683" y="383458"/>
                <a:ext cx="221229" cy="53585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3E1270-EE8C-997E-66C7-4E17A109EC7D}"/>
                </a:ext>
              </a:extLst>
            </p:cNvPr>
            <p:cNvSpPr txBox="1"/>
            <p:nvPr/>
          </p:nvSpPr>
          <p:spPr>
            <a:xfrm rot="1372766">
              <a:off x="6619215" y="1925118"/>
              <a:ext cx="1917290" cy="75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84AC69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June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9385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F392E-E883-E42B-3AF4-F4E7B3EA2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83DC4D-C31F-D08E-37A8-ED5DACAA9DB1}"/>
              </a:ext>
            </a:extLst>
          </p:cNvPr>
          <p:cNvSpPr txBox="1"/>
          <p:nvPr/>
        </p:nvSpPr>
        <p:spPr>
          <a:xfrm>
            <a:off x="1170039" y="491613"/>
            <a:ext cx="8485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Further info</a:t>
            </a:r>
          </a:p>
          <a:p>
            <a:endParaRPr lang="en-GB" dirty="0"/>
          </a:p>
          <a:p>
            <a:r>
              <a:rPr lang="en-GB" dirty="0"/>
              <a:t>Read about water scarcity on the Southern Water website </a:t>
            </a:r>
            <a:r>
              <a:rPr lang="en-GB" dirty="0">
                <a:hlinkClick r:id="rId2"/>
              </a:rPr>
              <a:t>https://www.southernwater.co.uk/our-region/water-scarcity/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Lots of water saving tips here </a:t>
            </a:r>
            <a:r>
              <a:rPr lang="en-GB" dirty="0">
                <a:hlinkClick r:id="rId3"/>
              </a:rPr>
              <a:t>https://watersworthsaving.org.uk/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And likewise here on the Ofwat website </a:t>
            </a:r>
            <a:r>
              <a:rPr lang="en-GB" dirty="0">
                <a:hlinkClick r:id="rId4"/>
              </a:rPr>
              <a:t>https://www.ofwat.gov.uk/households/conservingwater/help/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3123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76BDA-9C65-E202-39A6-27BB85FDD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AA0DD5-CB54-2E8F-C937-76EA9F79AF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2673" y="2135211"/>
            <a:ext cx="3967715" cy="2757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1716D1-FACA-05C5-CF18-FC1037C71765}"/>
              </a:ext>
            </a:extLst>
          </p:cNvPr>
          <p:cNvSpPr txBox="1"/>
          <p:nvPr/>
        </p:nvSpPr>
        <p:spPr>
          <a:xfrm>
            <a:off x="1842445" y="919444"/>
            <a:ext cx="7433645" cy="1392689"/>
          </a:xfrm>
          <a:prstGeom prst="rect">
            <a:avLst/>
          </a:prstGeom>
          <a:noFill/>
        </p:spPr>
        <p:txBody>
          <a:bodyPr rot="0" spcFirstLastPara="0" vert="horz" wrap="square" lIns="99060" tIns="49530" rIns="99060" bIns="4953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1D35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global digital carbon footprint equates to the emissions of the entire aviation industry</a:t>
            </a:r>
            <a:endParaRPr lang="en-US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4F8934-51B0-DD38-132A-C16B49206AF2}"/>
              </a:ext>
            </a:extLst>
          </p:cNvPr>
          <p:cNvSpPr txBox="1"/>
          <p:nvPr/>
        </p:nvSpPr>
        <p:spPr>
          <a:xfrm>
            <a:off x="1785974" y="2293083"/>
            <a:ext cx="5516873" cy="2931572"/>
          </a:xfrm>
          <a:prstGeom prst="rect">
            <a:avLst/>
          </a:prstGeom>
          <a:noFill/>
        </p:spPr>
        <p:txBody>
          <a:bodyPr rot="0" spcFirstLastPara="0" vert="horz" wrap="square" lIns="99060" tIns="49530" rIns="99060" bIns="4953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First steps:</a:t>
            </a:r>
          </a:p>
          <a:p>
            <a:pPr algn="l"/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Delete old emails and anything saved online but no longer needed.</a:t>
            </a:r>
          </a:p>
          <a:p>
            <a:pPr algn="l"/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Unsubscribe.</a:t>
            </a:r>
          </a:p>
          <a:p>
            <a:pPr algn="l"/>
            <a:endParaRPr lang="en-US" sz="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/>
            <a:r>
              <a:rPr lang="en-US" sz="22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Moving On:</a:t>
            </a:r>
          </a:p>
          <a:p>
            <a:pPr algn="l"/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Use AI only when it will really help. Recycle old IT. Make your phone/laptop/tablet last you longer. </a:t>
            </a:r>
            <a:endParaRPr lang="en-US" sz="2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B3FCD8-52DD-ECA6-290B-A99E1D8256EB}"/>
              </a:ext>
            </a:extLst>
          </p:cNvPr>
          <p:cNvSpPr txBox="1"/>
          <p:nvPr/>
        </p:nvSpPr>
        <p:spPr>
          <a:xfrm>
            <a:off x="1838524" y="362462"/>
            <a:ext cx="674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Green 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B9FA87-A914-16ED-D625-CE5538BDE2A7}"/>
              </a:ext>
            </a:extLst>
          </p:cNvPr>
          <p:cNvSpPr/>
          <p:nvPr/>
        </p:nvSpPr>
        <p:spPr>
          <a:xfrm>
            <a:off x="1641700" y="196526"/>
            <a:ext cx="8908601" cy="6490410"/>
          </a:xfrm>
          <a:custGeom>
            <a:avLst/>
            <a:gdLst>
              <a:gd name="connsiteX0" fmla="*/ 0 w 8908601"/>
              <a:gd name="connsiteY0" fmla="*/ 0 h 6490410"/>
              <a:gd name="connsiteX1" fmla="*/ 504821 w 8908601"/>
              <a:gd name="connsiteY1" fmla="*/ 0 h 6490410"/>
              <a:gd name="connsiteX2" fmla="*/ 831469 w 8908601"/>
              <a:gd name="connsiteY2" fmla="*/ 0 h 6490410"/>
              <a:gd name="connsiteX3" fmla="*/ 1603548 w 8908601"/>
              <a:gd name="connsiteY3" fmla="*/ 0 h 6490410"/>
              <a:gd name="connsiteX4" fmla="*/ 2108369 w 8908601"/>
              <a:gd name="connsiteY4" fmla="*/ 0 h 6490410"/>
              <a:gd name="connsiteX5" fmla="*/ 2613190 w 8908601"/>
              <a:gd name="connsiteY5" fmla="*/ 0 h 6490410"/>
              <a:gd name="connsiteX6" fmla="*/ 3385268 w 8908601"/>
              <a:gd name="connsiteY6" fmla="*/ 0 h 6490410"/>
              <a:gd name="connsiteX7" fmla="*/ 3801003 w 8908601"/>
              <a:gd name="connsiteY7" fmla="*/ 0 h 6490410"/>
              <a:gd name="connsiteX8" fmla="*/ 4573082 w 8908601"/>
              <a:gd name="connsiteY8" fmla="*/ 0 h 6490410"/>
              <a:gd name="connsiteX9" fmla="*/ 5345161 w 8908601"/>
              <a:gd name="connsiteY9" fmla="*/ 0 h 6490410"/>
              <a:gd name="connsiteX10" fmla="*/ 5939067 w 8908601"/>
              <a:gd name="connsiteY10" fmla="*/ 0 h 6490410"/>
              <a:gd name="connsiteX11" fmla="*/ 6711146 w 8908601"/>
              <a:gd name="connsiteY11" fmla="*/ 0 h 6490410"/>
              <a:gd name="connsiteX12" fmla="*/ 7215967 w 8908601"/>
              <a:gd name="connsiteY12" fmla="*/ 0 h 6490410"/>
              <a:gd name="connsiteX13" fmla="*/ 7720788 w 8908601"/>
              <a:gd name="connsiteY13" fmla="*/ 0 h 6490410"/>
              <a:gd name="connsiteX14" fmla="*/ 8403780 w 8908601"/>
              <a:gd name="connsiteY14" fmla="*/ 0 h 6490410"/>
              <a:gd name="connsiteX15" fmla="*/ 8908601 w 8908601"/>
              <a:gd name="connsiteY15" fmla="*/ 0 h 6490410"/>
              <a:gd name="connsiteX16" fmla="*/ 8908601 w 8908601"/>
              <a:gd name="connsiteY16" fmla="*/ 719845 h 6490410"/>
              <a:gd name="connsiteX17" fmla="*/ 8908601 w 8908601"/>
              <a:gd name="connsiteY17" fmla="*/ 1374787 h 6490410"/>
              <a:gd name="connsiteX18" fmla="*/ 8908601 w 8908601"/>
              <a:gd name="connsiteY18" fmla="*/ 2029728 h 6490410"/>
              <a:gd name="connsiteX19" fmla="*/ 8908601 w 8908601"/>
              <a:gd name="connsiteY19" fmla="*/ 2684670 h 6490410"/>
              <a:gd name="connsiteX20" fmla="*/ 8908601 w 8908601"/>
              <a:gd name="connsiteY20" fmla="*/ 3079995 h 6490410"/>
              <a:gd name="connsiteX21" fmla="*/ 8908601 w 8908601"/>
              <a:gd name="connsiteY21" fmla="*/ 3540224 h 6490410"/>
              <a:gd name="connsiteX22" fmla="*/ 8908601 w 8908601"/>
              <a:gd name="connsiteY22" fmla="*/ 4195165 h 6490410"/>
              <a:gd name="connsiteX23" fmla="*/ 8908601 w 8908601"/>
              <a:gd name="connsiteY23" fmla="*/ 4720298 h 6490410"/>
              <a:gd name="connsiteX24" fmla="*/ 8908601 w 8908601"/>
              <a:gd name="connsiteY24" fmla="*/ 5180527 h 6490410"/>
              <a:gd name="connsiteX25" fmla="*/ 8908601 w 8908601"/>
              <a:gd name="connsiteY25" fmla="*/ 5835469 h 6490410"/>
              <a:gd name="connsiteX26" fmla="*/ 8908601 w 8908601"/>
              <a:gd name="connsiteY26" fmla="*/ 6490410 h 6490410"/>
              <a:gd name="connsiteX27" fmla="*/ 8314694 w 8908601"/>
              <a:gd name="connsiteY27" fmla="*/ 6490410 h 6490410"/>
              <a:gd name="connsiteX28" fmla="*/ 7898960 w 8908601"/>
              <a:gd name="connsiteY28" fmla="*/ 6490410 h 6490410"/>
              <a:gd name="connsiteX29" fmla="*/ 7215967 w 8908601"/>
              <a:gd name="connsiteY29" fmla="*/ 6490410 h 6490410"/>
              <a:gd name="connsiteX30" fmla="*/ 6800232 w 8908601"/>
              <a:gd name="connsiteY30" fmla="*/ 6490410 h 6490410"/>
              <a:gd name="connsiteX31" fmla="*/ 6117239 w 8908601"/>
              <a:gd name="connsiteY31" fmla="*/ 6490410 h 6490410"/>
              <a:gd name="connsiteX32" fmla="*/ 5790591 w 8908601"/>
              <a:gd name="connsiteY32" fmla="*/ 6490410 h 6490410"/>
              <a:gd name="connsiteX33" fmla="*/ 5107598 w 8908601"/>
              <a:gd name="connsiteY33" fmla="*/ 6490410 h 6490410"/>
              <a:gd name="connsiteX34" fmla="*/ 4691863 w 8908601"/>
              <a:gd name="connsiteY34" fmla="*/ 6490410 h 6490410"/>
              <a:gd name="connsiteX35" fmla="*/ 4365214 w 8908601"/>
              <a:gd name="connsiteY35" fmla="*/ 6490410 h 6490410"/>
              <a:gd name="connsiteX36" fmla="*/ 3949480 w 8908601"/>
              <a:gd name="connsiteY36" fmla="*/ 6490410 h 6490410"/>
              <a:gd name="connsiteX37" fmla="*/ 3266487 w 8908601"/>
              <a:gd name="connsiteY37" fmla="*/ 6490410 h 6490410"/>
              <a:gd name="connsiteX38" fmla="*/ 2850752 w 8908601"/>
              <a:gd name="connsiteY38" fmla="*/ 6490410 h 6490410"/>
              <a:gd name="connsiteX39" fmla="*/ 2524104 w 8908601"/>
              <a:gd name="connsiteY39" fmla="*/ 6490410 h 6490410"/>
              <a:gd name="connsiteX40" fmla="*/ 2108369 w 8908601"/>
              <a:gd name="connsiteY40" fmla="*/ 6490410 h 6490410"/>
              <a:gd name="connsiteX41" fmla="*/ 1603548 w 8908601"/>
              <a:gd name="connsiteY41" fmla="*/ 6490410 h 6490410"/>
              <a:gd name="connsiteX42" fmla="*/ 1009641 w 8908601"/>
              <a:gd name="connsiteY42" fmla="*/ 6490410 h 6490410"/>
              <a:gd name="connsiteX43" fmla="*/ 593907 w 8908601"/>
              <a:gd name="connsiteY43" fmla="*/ 6490410 h 6490410"/>
              <a:gd name="connsiteX44" fmla="*/ 0 w 8908601"/>
              <a:gd name="connsiteY44" fmla="*/ 6490410 h 6490410"/>
              <a:gd name="connsiteX45" fmla="*/ 0 w 8908601"/>
              <a:gd name="connsiteY45" fmla="*/ 5900373 h 6490410"/>
              <a:gd name="connsiteX46" fmla="*/ 0 w 8908601"/>
              <a:gd name="connsiteY46" fmla="*/ 5310335 h 6490410"/>
              <a:gd name="connsiteX47" fmla="*/ 0 w 8908601"/>
              <a:gd name="connsiteY47" fmla="*/ 4720298 h 6490410"/>
              <a:gd name="connsiteX48" fmla="*/ 0 w 8908601"/>
              <a:gd name="connsiteY48" fmla="*/ 4130261 h 6490410"/>
              <a:gd name="connsiteX49" fmla="*/ 0 w 8908601"/>
              <a:gd name="connsiteY49" fmla="*/ 3605128 h 6490410"/>
              <a:gd name="connsiteX50" fmla="*/ 0 w 8908601"/>
              <a:gd name="connsiteY50" fmla="*/ 2950186 h 6490410"/>
              <a:gd name="connsiteX51" fmla="*/ 0 w 8908601"/>
              <a:gd name="connsiteY51" fmla="*/ 2360149 h 6490410"/>
              <a:gd name="connsiteX52" fmla="*/ 0 w 8908601"/>
              <a:gd name="connsiteY52" fmla="*/ 1640304 h 6490410"/>
              <a:gd name="connsiteX53" fmla="*/ 0 w 8908601"/>
              <a:gd name="connsiteY53" fmla="*/ 920458 h 6490410"/>
              <a:gd name="connsiteX54" fmla="*/ 0 w 8908601"/>
              <a:gd name="connsiteY54" fmla="*/ 0 h 649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908601" h="6490410" extrusionOk="0">
                <a:moveTo>
                  <a:pt x="0" y="0"/>
                </a:moveTo>
                <a:cubicBezTo>
                  <a:pt x="226752" y="-34222"/>
                  <a:pt x="384022" y="25321"/>
                  <a:pt x="504821" y="0"/>
                </a:cubicBezTo>
                <a:cubicBezTo>
                  <a:pt x="625620" y="-25321"/>
                  <a:pt x="707938" y="21518"/>
                  <a:pt x="831469" y="0"/>
                </a:cubicBezTo>
                <a:cubicBezTo>
                  <a:pt x="955000" y="-21518"/>
                  <a:pt x="1356891" y="5525"/>
                  <a:pt x="1603548" y="0"/>
                </a:cubicBezTo>
                <a:cubicBezTo>
                  <a:pt x="1850205" y="-5525"/>
                  <a:pt x="1970003" y="27993"/>
                  <a:pt x="2108369" y="0"/>
                </a:cubicBezTo>
                <a:cubicBezTo>
                  <a:pt x="2246735" y="-27993"/>
                  <a:pt x="2377708" y="27900"/>
                  <a:pt x="2613190" y="0"/>
                </a:cubicBezTo>
                <a:cubicBezTo>
                  <a:pt x="2848672" y="-27900"/>
                  <a:pt x="3000143" y="20714"/>
                  <a:pt x="3385268" y="0"/>
                </a:cubicBezTo>
                <a:cubicBezTo>
                  <a:pt x="3770393" y="-20714"/>
                  <a:pt x="3634144" y="38474"/>
                  <a:pt x="3801003" y="0"/>
                </a:cubicBezTo>
                <a:cubicBezTo>
                  <a:pt x="3967863" y="-38474"/>
                  <a:pt x="4402782" y="33140"/>
                  <a:pt x="4573082" y="0"/>
                </a:cubicBezTo>
                <a:cubicBezTo>
                  <a:pt x="4743382" y="-33140"/>
                  <a:pt x="5107995" y="34934"/>
                  <a:pt x="5345161" y="0"/>
                </a:cubicBezTo>
                <a:cubicBezTo>
                  <a:pt x="5582327" y="-34934"/>
                  <a:pt x="5775464" y="1370"/>
                  <a:pt x="5939067" y="0"/>
                </a:cubicBezTo>
                <a:cubicBezTo>
                  <a:pt x="6102670" y="-1370"/>
                  <a:pt x="6438236" y="12821"/>
                  <a:pt x="6711146" y="0"/>
                </a:cubicBezTo>
                <a:cubicBezTo>
                  <a:pt x="6984056" y="-12821"/>
                  <a:pt x="7008991" y="58404"/>
                  <a:pt x="7215967" y="0"/>
                </a:cubicBezTo>
                <a:cubicBezTo>
                  <a:pt x="7422943" y="-58404"/>
                  <a:pt x="7573009" y="10428"/>
                  <a:pt x="7720788" y="0"/>
                </a:cubicBezTo>
                <a:cubicBezTo>
                  <a:pt x="7868567" y="-10428"/>
                  <a:pt x="8225274" y="56020"/>
                  <a:pt x="8403780" y="0"/>
                </a:cubicBezTo>
                <a:cubicBezTo>
                  <a:pt x="8582286" y="-56020"/>
                  <a:pt x="8792488" y="39259"/>
                  <a:pt x="8908601" y="0"/>
                </a:cubicBezTo>
                <a:cubicBezTo>
                  <a:pt x="8988964" y="151068"/>
                  <a:pt x="8835717" y="451714"/>
                  <a:pt x="8908601" y="719845"/>
                </a:cubicBezTo>
                <a:cubicBezTo>
                  <a:pt x="8981485" y="987976"/>
                  <a:pt x="8845629" y="1207716"/>
                  <a:pt x="8908601" y="1374787"/>
                </a:cubicBezTo>
                <a:cubicBezTo>
                  <a:pt x="8971573" y="1541858"/>
                  <a:pt x="8845222" y="1799592"/>
                  <a:pt x="8908601" y="2029728"/>
                </a:cubicBezTo>
                <a:cubicBezTo>
                  <a:pt x="8971980" y="2259864"/>
                  <a:pt x="8881334" y="2409887"/>
                  <a:pt x="8908601" y="2684670"/>
                </a:cubicBezTo>
                <a:cubicBezTo>
                  <a:pt x="8935868" y="2959453"/>
                  <a:pt x="8875915" y="2940877"/>
                  <a:pt x="8908601" y="3079995"/>
                </a:cubicBezTo>
                <a:cubicBezTo>
                  <a:pt x="8941287" y="3219113"/>
                  <a:pt x="8883098" y="3391500"/>
                  <a:pt x="8908601" y="3540224"/>
                </a:cubicBezTo>
                <a:cubicBezTo>
                  <a:pt x="8934104" y="3688948"/>
                  <a:pt x="8876140" y="3868077"/>
                  <a:pt x="8908601" y="4195165"/>
                </a:cubicBezTo>
                <a:cubicBezTo>
                  <a:pt x="8941062" y="4522253"/>
                  <a:pt x="8847388" y="4545891"/>
                  <a:pt x="8908601" y="4720298"/>
                </a:cubicBezTo>
                <a:cubicBezTo>
                  <a:pt x="8969814" y="4894705"/>
                  <a:pt x="8896939" y="4955609"/>
                  <a:pt x="8908601" y="5180527"/>
                </a:cubicBezTo>
                <a:cubicBezTo>
                  <a:pt x="8920263" y="5405445"/>
                  <a:pt x="8904549" y="5547498"/>
                  <a:pt x="8908601" y="5835469"/>
                </a:cubicBezTo>
                <a:cubicBezTo>
                  <a:pt x="8912653" y="6123440"/>
                  <a:pt x="8871960" y="6276302"/>
                  <a:pt x="8908601" y="6490410"/>
                </a:cubicBezTo>
                <a:cubicBezTo>
                  <a:pt x="8749532" y="6507716"/>
                  <a:pt x="8501108" y="6472652"/>
                  <a:pt x="8314694" y="6490410"/>
                </a:cubicBezTo>
                <a:cubicBezTo>
                  <a:pt x="8128280" y="6508168"/>
                  <a:pt x="8061136" y="6467177"/>
                  <a:pt x="7898960" y="6490410"/>
                </a:cubicBezTo>
                <a:cubicBezTo>
                  <a:pt x="7736784" y="6513643"/>
                  <a:pt x="7492036" y="6437903"/>
                  <a:pt x="7215967" y="6490410"/>
                </a:cubicBezTo>
                <a:cubicBezTo>
                  <a:pt x="6939898" y="6542917"/>
                  <a:pt x="6955624" y="6449328"/>
                  <a:pt x="6800232" y="6490410"/>
                </a:cubicBezTo>
                <a:cubicBezTo>
                  <a:pt x="6644841" y="6531492"/>
                  <a:pt x="6368061" y="6474832"/>
                  <a:pt x="6117239" y="6490410"/>
                </a:cubicBezTo>
                <a:cubicBezTo>
                  <a:pt x="5866417" y="6505988"/>
                  <a:pt x="5923617" y="6482706"/>
                  <a:pt x="5790591" y="6490410"/>
                </a:cubicBezTo>
                <a:cubicBezTo>
                  <a:pt x="5657565" y="6498114"/>
                  <a:pt x="5401000" y="6428441"/>
                  <a:pt x="5107598" y="6490410"/>
                </a:cubicBezTo>
                <a:cubicBezTo>
                  <a:pt x="4814196" y="6552379"/>
                  <a:pt x="4782718" y="6484679"/>
                  <a:pt x="4691863" y="6490410"/>
                </a:cubicBezTo>
                <a:cubicBezTo>
                  <a:pt x="4601008" y="6496141"/>
                  <a:pt x="4459578" y="6452918"/>
                  <a:pt x="4365214" y="6490410"/>
                </a:cubicBezTo>
                <a:cubicBezTo>
                  <a:pt x="4270850" y="6527902"/>
                  <a:pt x="4039442" y="6487475"/>
                  <a:pt x="3949480" y="6490410"/>
                </a:cubicBezTo>
                <a:cubicBezTo>
                  <a:pt x="3859518" y="6493345"/>
                  <a:pt x="3452888" y="6416016"/>
                  <a:pt x="3266487" y="6490410"/>
                </a:cubicBezTo>
                <a:cubicBezTo>
                  <a:pt x="3080086" y="6564804"/>
                  <a:pt x="3031449" y="6488115"/>
                  <a:pt x="2850752" y="6490410"/>
                </a:cubicBezTo>
                <a:cubicBezTo>
                  <a:pt x="2670056" y="6492705"/>
                  <a:pt x="2597076" y="6461775"/>
                  <a:pt x="2524104" y="6490410"/>
                </a:cubicBezTo>
                <a:cubicBezTo>
                  <a:pt x="2451132" y="6519045"/>
                  <a:pt x="2294846" y="6488249"/>
                  <a:pt x="2108369" y="6490410"/>
                </a:cubicBezTo>
                <a:cubicBezTo>
                  <a:pt x="1921892" y="6492571"/>
                  <a:pt x="1791166" y="6461502"/>
                  <a:pt x="1603548" y="6490410"/>
                </a:cubicBezTo>
                <a:cubicBezTo>
                  <a:pt x="1415930" y="6519318"/>
                  <a:pt x="1257116" y="6445577"/>
                  <a:pt x="1009641" y="6490410"/>
                </a:cubicBezTo>
                <a:cubicBezTo>
                  <a:pt x="762166" y="6535243"/>
                  <a:pt x="704044" y="6480925"/>
                  <a:pt x="593907" y="6490410"/>
                </a:cubicBezTo>
                <a:cubicBezTo>
                  <a:pt x="483770" y="6499895"/>
                  <a:pt x="132972" y="6458509"/>
                  <a:pt x="0" y="6490410"/>
                </a:cubicBezTo>
                <a:cubicBezTo>
                  <a:pt x="-59328" y="6244102"/>
                  <a:pt x="29183" y="6075386"/>
                  <a:pt x="0" y="5900373"/>
                </a:cubicBezTo>
                <a:cubicBezTo>
                  <a:pt x="-29183" y="5725360"/>
                  <a:pt x="51809" y="5548390"/>
                  <a:pt x="0" y="5310335"/>
                </a:cubicBezTo>
                <a:cubicBezTo>
                  <a:pt x="-51809" y="5072280"/>
                  <a:pt x="60541" y="4915033"/>
                  <a:pt x="0" y="4720298"/>
                </a:cubicBezTo>
                <a:cubicBezTo>
                  <a:pt x="-60541" y="4525563"/>
                  <a:pt x="7006" y="4326095"/>
                  <a:pt x="0" y="4130261"/>
                </a:cubicBezTo>
                <a:cubicBezTo>
                  <a:pt x="-7006" y="3934427"/>
                  <a:pt x="37982" y="3803105"/>
                  <a:pt x="0" y="3605128"/>
                </a:cubicBezTo>
                <a:cubicBezTo>
                  <a:pt x="-37982" y="3407151"/>
                  <a:pt x="35771" y="3121667"/>
                  <a:pt x="0" y="2950186"/>
                </a:cubicBezTo>
                <a:cubicBezTo>
                  <a:pt x="-35771" y="2778705"/>
                  <a:pt x="50161" y="2574349"/>
                  <a:pt x="0" y="2360149"/>
                </a:cubicBezTo>
                <a:cubicBezTo>
                  <a:pt x="-50161" y="2145949"/>
                  <a:pt x="67775" y="1876204"/>
                  <a:pt x="0" y="1640304"/>
                </a:cubicBezTo>
                <a:cubicBezTo>
                  <a:pt x="-67775" y="1404404"/>
                  <a:pt x="45553" y="1177249"/>
                  <a:pt x="0" y="920458"/>
                </a:cubicBezTo>
                <a:cubicBezTo>
                  <a:pt x="-45553" y="663667"/>
                  <a:pt x="59610" y="34706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004F217-4E31-A990-5EA1-DB627F1A2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901" y="5629527"/>
            <a:ext cx="790205" cy="80750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17A711F-21D7-71D6-7EAD-92EDC094773E}"/>
              </a:ext>
            </a:extLst>
          </p:cNvPr>
          <p:cNvGrpSpPr/>
          <p:nvPr/>
        </p:nvGrpSpPr>
        <p:grpSpPr>
          <a:xfrm rot="373083">
            <a:off x="9063061" y="424919"/>
            <a:ext cx="1642140" cy="1434575"/>
            <a:chOff x="6631744" y="1023798"/>
            <a:chExt cx="1981879" cy="18595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86AF22F-583A-DF69-496B-5F8B6F1C9939}"/>
                </a:ext>
              </a:extLst>
            </p:cNvPr>
            <p:cNvGrpSpPr/>
            <p:nvPr/>
          </p:nvGrpSpPr>
          <p:grpSpPr>
            <a:xfrm rot="1372766">
              <a:off x="6631744" y="1023798"/>
              <a:ext cx="1425490" cy="1859570"/>
              <a:chOff x="2487561" y="383458"/>
              <a:chExt cx="2241755" cy="230074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278A89B-A461-F221-5CE7-6843FD2F96C4}"/>
                  </a:ext>
                </a:extLst>
              </p:cNvPr>
              <p:cNvSpPr/>
              <p:nvPr/>
            </p:nvSpPr>
            <p:spPr>
              <a:xfrm>
                <a:off x="2487561" y="678426"/>
                <a:ext cx="2241755" cy="2005780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370C317-B192-8194-A385-C2B9B21FBB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7561" y="1081548"/>
                <a:ext cx="22417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65DA408-7C94-47B7-71E9-122016DCC9E7}"/>
                  </a:ext>
                </a:extLst>
              </p:cNvPr>
              <p:cNvSpPr/>
              <p:nvPr/>
            </p:nvSpPr>
            <p:spPr>
              <a:xfrm>
                <a:off x="4146754" y="383458"/>
                <a:ext cx="221229" cy="53585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9B0F93D-D838-D5EE-B05D-3813808079A0}"/>
                  </a:ext>
                </a:extLst>
              </p:cNvPr>
              <p:cNvSpPr/>
              <p:nvPr/>
            </p:nvSpPr>
            <p:spPr>
              <a:xfrm>
                <a:off x="2890683" y="383458"/>
                <a:ext cx="221229" cy="53585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FFD23D-E791-BA3A-8D38-B1775A7FDE6C}"/>
                </a:ext>
              </a:extLst>
            </p:cNvPr>
            <p:cNvSpPr txBox="1"/>
            <p:nvPr/>
          </p:nvSpPr>
          <p:spPr>
            <a:xfrm rot="1372766">
              <a:off x="6696333" y="1951544"/>
              <a:ext cx="1917290" cy="75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84AC69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July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718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5593F-3E50-9EEA-C110-C7703E420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08B1FF-CD39-AFDC-E9E0-57028515CA8A}"/>
              </a:ext>
            </a:extLst>
          </p:cNvPr>
          <p:cNvSpPr txBox="1"/>
          <p:nvPr/>
        </p:nvSpPr>
        <p:spPr>
          <a:xfrm>
            <a:off x="1170039" y="491613"/>
            <a:ext cx="8485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Further info</a:t>
            </a:r>
          </a:p>
          <a:p>
            <a:endParaRPr lang="en-GB" dirty="0"/>
          </a:p>
          <a:p>
            <a:r>
              <a:rPr lang="en-GB" dirty="0"/>
              <a:t>Our fact at the top of this Green Steps is taken from </a:t>
            </a:r>
            <a:r>
              <a:rPr lang="en-GB" dirty="0">
                <a:hlinkClick r:id="rId2"/>
              </a:rPr>
              <a:t>https://www.myclimate.org/en/information/faq/faq-detail/what-is-a-digital-carbon-footprint/</a:t>
            </a:r>
            <a:r>
              <a:rPr lang="en-GB" dirty="0"/>
              <a:t>  accessed 231125</a:t>
            </a:r>
          </a:p>
          <a:p>
            <a:endParaRPr lang="en-GB" dirty="0"/>
          </a:p>
          <a:p>
            <a:r>
              <a:rPr lang="en-GB" dirty="0"/>
              <a:t>For an in depth discussion of the energy implications of AI see </a:t>
            </a:r>
            <a:r>
              <a:rPr lang="en-GB" dirty="0">
                <a:hlinkClick r:id="rId3"/>
              </a:rPr>
              <a:t>https://www.carbon-direct.com/insights/understanding-the-carbon-footprint-of-ai-and-how-to-reduce-it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430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7FB3B-501F-A41A-54C7-9A70D733C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0E6D91-8C26-5F53-B883-8F34882180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865" y="2060697"/>
            <a:ext cx="3306537" cy="30880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66BBA7-6D19-7DC3-09D4-651754E333D1}"/>
              </a:ext>
            </a:extLst>
          </p:cNvPr>
          <p:cNvSpPr txBox="1"/>
          <p:nvPr/>
        </p:nvSpPr>
        <p:spPr>
          <a:xfrm>
            <a:off x="1842446" y="919444"/>
            <a:ext cx="7046928" cy="530915"/>
          </a:xfrm>
          <a:prstGeom prst="rect">
            <a:avLst/>
          </a:prstGeom>
          <a:noFill/>
        </p:spPr>
        <p:txBody>
          <a:bodyPr rot="0" spcFirstLastPara="0" vert="horz" wrap="square" lIns="99060" tIns="49530" rIns="99060" bIns="4953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1D35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Make frugality fashionable!</a:t>
            </a:r>
            <a:endParaRPr lang="en-US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B401A0-DC54-A4AD-F5F0-C000C57DBCCB}"/>
              </a:ext>
            </a:extLst>
          </p:cNvPr>
          <p:cNvSpPr txBox="1"/>
          <p:nvPr/>
        </p:nvSpPr>
        <p:spPr>
          <a:xfrm>
            <a:off x="1838524" y="1790695"/>
            <a:ext cx="5516873" cy="3147015"/>
          </a:xfrm>
          <a:prstGeom prst="rect">
            <a:avLst/>
          </a:prstGeom>
          <a:noFill/>
        </p:spPr>
        <p:txBody>
          <a:bodyPr rot="0" spcFirstLastPara="0" vert="horz" wrap="square" lIns="99060" tIns="49530" rIns="99060" bIns="4953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First steps:</a:t>
            </a:r>
          </a:p>
          <a:p>
            <a:pPr algn="l"/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Buy less, use less, waste less. Be a citizen first and foremost, less a consumer.</a:t>
            </a:r>
          </a:p>
          <a:p>
            <a:pPr algn="l"/>
            <a:endParaRPr lang="en-US" sz="2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/>
            <a:r>
              <a:rPr lang="en-US" sz="22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Moving On:</a:t>
            </a:r>
          </a:p>
          <a:p>
            <a:pPr algn="l"/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Can you go a month without buying anything new? Reuse, Reduce, Repair, Share – to show you care. </a:t>
            </a:r>
            <a:endParaRPr lang="en-US" sz="2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C27D0F-D849-01AB-9F9C-47FA29321862}"/>
              </a:ext>
            </a:extLst>
          </p:cNvPr>
          <p:cNvSpPr txBox="1"/>
          <p:nvPr/>
        </p:nvSpPr>
        <p:spPr>
          <a:xfrm>
            <a:off x="1838524" y="362462"/>
            <a:ext cx="674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Green 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32DA05-6AF7-1398-2270-24230F06EDDF}"/>
              </a:ext>
            </a:extLst>
          </p:cNvPr>
          <p:cNvSpPr/>
          <p:nvPr/>
        </p:nvSpPr>
        <p:spPr>
          <a:xfrm>
            <a:off x="1641700" y="196526"/>
            <a:ext cx="8908601" cy="6490410"/>
          </a:xfrm>
          <a:custGeom>
            <a:avLst/>
            <a:gdLst>
              <a:gd name="connsiteX0" fmla="*/ 0 w 8908601"/>
              <a:gd name="connsiteY0" fmla="*/ 0 h 6490410"/>
              <a:gd name="connsiteX1" fmla="*/ 504821 w 8908601"/>
              <a:gd name="connsiteY1" fmla="*/ 0 h 6490410"/>
              <a:gd name="connsiteX2" fmla="*/ 831469 w 8908601"/>
              <a:gd name="connsiteY2" fmla="*/ 0 h 6490410"/>
              <a:gd name="connsiteX3" fmla="*/ 1603548 w 8908601"/>
              <a:gd name="connsiteY3" fmla="*/ 0 h 6490410"/>
              <a:gd name="connsiteX4" fmla="*/ 2108369 w 8908601"/>
              <a:gd name="connsiteY4" fmla="*/ 0 h 6490410"/>
              <a:gd name="connsiteX5" fmla="*/ 2613190 w 8908601"/>
              <a:gd name="connsiteY5" fmla="*/ 0 h 6490410"/>
              <a:gd name="connsiteX6" fmla="*/ 3385268 w 8908601"/>
              <a:gd name="connsiteY6" fmla="*/ 0 h 6490410"/>
              <a:gd name="connsiteX7" fmla="*/ 3801003 w 8908601"/>
              <a:gd name="connsiteY7" fmla="*/ 0 h 6490410"/>
              <a:gd name="connsiteX8" fmla="*/ 4573082 w 8908601"/>
              <a:gd name="connsiteY8" fmla="*/ 0 h 6490410"/>
              <a:gd name="connsiteX9" fmla="*/ 5345161 w 8908601"/>
              <a:gd name="connsiteY9" fmla="*/ 0 h 6490410"/>
              <a:gd name="connsiteX10" fmla="*/ 5939067 w 8908601"/>
              <a:gd name="connsiteY10" fmla="*/ 0 h 6490410"/>
              <a:gd name="connsiteX11" fmla="*/ 6711146 w 8908601"/>
              <a:gd name="connsiteY11" fmla="*/ 0 h 6490410"/>
              <a:gd name="connsiteX12" fmla="*/ 7215967 w 8908601"/>
              <a:gd name="connsiteY12" fmla="*/ 0 h 6490410"/>
              <a:gd name="connsiteX13" fmla="*/ 7720788 w 8908601"/>
              <a:gd name="connsiteY13" fmla="*/ 0 h 6490410"/>
              <a:gd name="connsiteX14" fmla="*/ 8403780 w 8908601"/>
              <a:gd name="connsiteY14" fmla="*/ 0 h 6490410"/>
              <a:gd name="connsiteX15" fmla="*/ 8908601 w 8908601"/>
              <a:gd name="connsiteY15" fmla="*/ 0 h 6490410"/>
              <a:gd name="connsiteX16" fmla="*/ 8908601 w 8908601"/>
              <a:gd name="connsiteY16" fmla="*/ 719845 h 6490410"/>
              <a:gd name="connsiteX17" fmla="*/ 8908601 w 8908601"/>
              <a:gd name="connsiteY17" fmla="*/ 1374787 h 6490410"/>
              <a:gd name="connsiteX18" fmla="*/ 8908601 w 8908601"/>
              <a:gd name="connsiteY18" fmla="*/ 2029728 h 6490410"/>
              <a:gd name="connsiteX19" fmla="*/ 8908601 w 8908601"/>
              <a:gd name="connsiteY19" fmla="*/ 2684670 h 6490410"/>
              <a:gd name="connsiteX20" fmla="*/ 8908601 w 8908601"/>
              <a:gd name="connsiteY20" fmla="*/ 3079995 h 6490410"/>
              <a:gd name="connsiteX21" fmla="*/ 8908601 w 8908601"/>
              <a:gd name="connsiteY21" fmla="*/ 3540224 h 6490410"/>
              <a:gd name="connsiteX22" fmla="*/ 8908601 w 8908601"/>
              <a:gd name="connsiteY22" fmla="*/ 4195165 h 6490410"/>
              <a:gd name="connsiteX23" fmla="*/ 8908601 w 8908601"/>
              <a:gd name="connsiteY23" fmla="*/ 4720298 h 6490410"/>
              <a:gd name="connsiteX24" fmla="*/ 8908601 w 8908601"/>
              <a:gd name="connsiteY24" fmla="*/ 5180527 h 6490410"/>
              <a:gd name="connsiteX25" fmla="*/ 8908601 w 8908601"/>
              <a:gd name="connsiteY25" fmla="*/ 5835469 h 6490410"/>
              <a:gd name="connsiteX26" fmla="*/ 8908601 w 8908601"/>
              <a:gd name="connsiteY26" fmla="*/ 6490410 h 6490410"/>
              <a:gd name="connsiteX27" fmla="*/ 8314694 w 8908601"/>
              <a:gd name="connsiteY27" fmla="*/ 6490410 h 6490410"/>
              <a:gd name="connsiteX28" fmla="*/ 7898960 w 8908601"/>
              <a:gd name="connsiteY28" fmla="*/ 6490410 h 6490410"/>
              <a:gd name="connsiteX29" fmla="*/ 7215967 w 8908601"/>
              <a:gd name="connsiteY29" fmla="*/ 6490410 h 6490410"/>
              <a:gd name="connsiteX30" fmla="*/ 6800232 w 8908601"/>
              <a:gd name="connsiteY30" fmla="*/ 6490410 h 6490410"/>
              <a:gd name="connsiteX31" fmla="*/ 6117239 w 8908601"/>
              <a:gd name="connsiteY31" fmla="*/ 6490410 h 6490410"/>
              <a:gd name="connsiteX32" fmla="*/ 5790591 w 8908601"/>
              <a:gd name="connsiteY32" fmla="*/ 6490410 h 6490410"/>
              <a:gd name="connsiteX33" fmla="*/ 5107598 w 8908601"/>
              <a:gd name="connsiteY33" fmla="*/ 6490410 h 6490410"/>
              <a:gd name="connsiteX34" fmla="*/ 4691863 w 8908601"/>
              <a:gd name="connsiteY34" fmla="*/ 6490410 h 6490410"/>
              <a:gd name="connsiteX35" fmla="*/ 4365214 w 8908601"/>
              <a:gd name="connsiteY35" fmla="*/ 6490410 h 6490410"/>
              <a:gd name="connsiteX36" fmla="*/ 3949480 w 8908601"/>
              <a:gd name="connsiteY36" fmla="*/ 6490410 h 6490410"/>
              <a:gd name="connsiteX37" fmla="*/ 3266487 w 8908601"/>
              <a:gd name="connsiteY37" fmla="*/ 6490410 h 6490410"/>
              <a:gd name="connsiteX38" fmla="*/ 2850752 w 8908601"/>
              <a:gd name="connsiteY38" fmla="*/ 6490410 h 6490410"/>
              <a:gd name="connsiteX39" fmla="*/ 2524104 w 8908601"/>
              <a:gd name="connsiteY39" fmla="*/ 6490410 h 6490410"/>
              <a:gd name="connsiteX40" fmla="*/ 2108369 w 8908601"/>
              <a:gd name="connsiteY40" fmla="*/ 6490410 h 6490410"/>
              <a:gd name="connsiteX41" fmla="*/ 1603548 w 8908601"/>
              <a:gd name="connsiteY41" fmla="*/ 6490410 h 6490410"/>
              <a:gd name="connsiteX42" fmla="*/ 1009641 w 8908601"/>
              <a:gd name="connsiteY42" fmla="*/ 6490410 h 6490410"/>
              <a:gd name="connsiteX43" fmla="*/ 593907 w 8908601"/>
              <a:gd name="connsiteY43" fmla="*/ 6490410 h 6490410"/>
              <a:gd name="connsiteX44" fmla="*/ 0 w 8908601"/>
              <a:gd name="connsiteY44" fmla="*/ 6490410 h 6490410"/>
              <a:gd name="connsiteX45" fmla="*/ 0 w 8908601"/>
              <a:gd name="connsiteY45" fmla="*/ 5900373 h 6490410"/>
              <a:gd name="connsiteX46" fmla="*/ 0 w 8908601"/>
              <a:gd name="connsiteY46" fmla="*/ 5310335 h 6490410"/>
              <a:gd name="connsiteX47" fmla="*/ 0 w 8908601"/>
              <a:gd name="connsiteY47" fmla="*/ 4720298 h 6490410"/>
              <a:gd name="connsiteX48" fmla="*/ 0 w 8908601"/>
              <a:gd name="connsiteY48" fmla="*/ 4130261 h 6490410"/>
              <a:gd name="connsiteX49" fmla="*/ 0 w 8908601"/>
              <a:gd name="connsiteY49" fmla="*/ 3605128 h 6490410"/>
              <a:gd name="connsiteX50" fmla="*/ 0 w 8908601"/>
              <a:gd name="connsiteY50" fmla="*/ 2950186 h 6490410"/>
              <a:gd name="connsiteX51" fmla="*/ 0 w 8908601"/>
              <a:gd name="connsiteY51" fmla="*/ 2360149 h 6490410"/>
              <a:gd name="connsiteX52" fmla="*/ 0 w 8908601"/>
              <a:gd name="connsiteY52" fmla="*/ 1640304 h 6490410"/>
              <a:gd name="connsiteX53" fmla="*/ 0 w 8908601"/>
              <a:gd name="connsiteY53" fmla="*/ 920458 h 6490410"/>
              <a:gd name="connsiteX54" fmla="*/ 0 w 8908601"/>
              <a:gd name="connsiteY54" fmla="*/ 0 h 649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908601" h="6490410" extrusionOk="0">
                <a:moveTo>
                  <a:pt x="0" y="0"/>
                </a:moveTo>
                <a:cubicBezTo>
                  <a:pt x="226752" y="-34222"/>
                  <a:pt x="384022" y="25321"/>
                  <a:pt x="504821" y="0"/>
                </a:cubicBezTo>
                <a:cubicBezTo>
                  <a:pt x="625620" y="-25321"/>
                  <a:pt x="707938" y="21518"/>
                  <a:pt x="831469" y="0"/>
                </a:cubicBezTo>
                <a:cubicBezTo>
                  <a:pt x="955000" y="-21518"/>
                  <a:pt x="1356891" y="5525"/>
                  <a:pt x="1603548" y="0"/>
                </a:cubicBezTo>
                <a:cubicBezTo>
                  <a:pt x="1850205" y="-5525"/>
                  <a:pt x="1970003" y="27993"/>
                  <a:pt x="2108369" y="0"/>
                </a:cubicBezTo>
                <a:cubicBezTo>
                  <a:pt x="2246735" y="-27993"/>
                  <a:pt x="2377708" y="27900"/>
                  <a:pt x="2613190" y="0"/>
                </a:cubicBezTo>
                <a:cubicBezTo>
                  <a:pt x="2848672" y="-27900"/>
                  <a:pt x="3000143" y="20714"/>
                  <a:pt x="3385268" y="0"/>
                </a:cubicBezTo>
                <a:cubicBezTo>
                  <a:pt x="3770393" y="-20714"/>
                  <a:pt x="3634144" y="38474"/>
                  <a:pt x="3801003" y="0"/>
                </a:cubicBezTo>
                <a:cubicBezTo>
                  <a:pt x="3967863" y="-38474"/>
                  <a:pt x="4402782" y="33140"/>
                  <a:pt x="4573082" y="0"/>
                </a:cubicBezTo>
                <a:cubicBezTo>
                  <a:pt x="4743382" y="-33140"/>
                  <a:pt x="5107995" y="34934"/>
                  <a:pt x="5345161" y="0"/>
                </a:cubicBezTo>
                <a:cubicBezTo>
                  <a:pt x="5582327" y="-34934"/>
                  <a:pt x="5775464" y="1370"/>
                  <a:pt x="5939067" y="0"/>
                </a:cubicBezTo>
                <a:cubicBezTo>
                  <a:pt x="6102670" y="-1370"/>
                  <a:pt x="6438236" y="12821"/>
                  <a:pt x="6711146" y="0"/>
                </a:cubicBezTo>
                <a:cubicBezTo>
                  <a:pt x="6984056" y="-12821"/>
                  <a:pt x="7008991" y="58404"/>
                  <a:pt x="7215967" y="0"/>
                </a:cubicBezTo>
                <a:cubicBezTo>
                  <a:pt x="7422943" y="-58404"/>
                  <a:pt x="7573009" y="10428"/>
                  <a:pt x="7720788" y="0"/>
                </a:cubicBezTo>
                <a:cubicBezTo>
                  <a:pt x="7868567" y="-10428"/>
                  <a:pt x="8225274" y="56020"/>
                  <a:pt x="8403780" y="0"/>
                </a:cubicBezTo>
                <a:cubicBezTo>
                  <a:pt x="8582286" y="-56020"/>
                  <a:pt x="8792488" y="39259"/>
                  <a:pt x="8908601" y="0"/>
                </a:cubicBezTo>
                <a:cubicBezTo>
                  <a:pt x="8988964" y="151068"/>
                  <a:pt x="8835717" y="451714"/>
                  <a:pt x="8908601" y="719845"/>
                </a:cubicBezTo>
                <a:cubicBezTo>
                  <a:pt x="8981485" y="987976"/>
                  <a:pt x="8845629" y="1207716"/>
                  <a:pt x="8908601" y="1374787"/>
                </a:cubicBezTo>
                <a:cubicBezTo>
                  <a:pt x="8971573" y="1541858"/>
                  <a:pt x="8845222" y="1799592"/>
                  <a:pt x="8908601" y="2029728"/>
                </a:cubicBezTo>
                <a:cubicBezTo>
                  <a:pt x="8971980" y="2259864"/>
                  <a:pt x="8881334" y="2409887"/>
                  <a:pt x="8908601" y="2684670"/>
                </a:cubicBezTo>
                <a:cubicBezTo>
                  <a:pt x="8935868" y="2959453"/>
                  <a:pt x="8875915" y="2940877"/>
                  <a:pt x="8908601" y="3079995"/>
                </a:cubicBezTo>
                <a:cubicBezTo>
                  <a:pt x="8941287" y="3219113"/>
                  <a:pt x="8883098" y="3391500"/>
                  <a:pt x="8908601" y="3540224"/>
                </a:cubicBezTo>
                <a:cubicBezTo>
                  <a:pt x="8934104" y="3688948"/>
                  <a:pt x="8876140" y="3868077"/>
                  <a:pt x="8908601" y="4195165"/>
                </a:cubicBezTo>
                <a:cubicBezTo>
                  <a:pt x="8941062" y="4522253"/>
                  <a:pt x="8847388" y="4545891"/>
                  <a:pt x="8908601" y="4720298"/>
                </a:cubicBezTo>
                <a:cubicBezTo>
                  <a:pt x="8969814" y="4894705"/>
                  <a:pt x="8896939" y="4955609"/>
                  <a:pt x="8908601" y="5180527"/>
                </a:cubicBezTo>
                <a:cubicBezTo>
                  <a:pt x="8920263" y="5405445"/>
                  <a:pt x="8904549" y="5547498"/>
                  <a:pt x="8908601" y="5835469"/>
                </a:cubicBezTo>
                <a:cubicBezTo>
                  <a:pt x="8912653" y="6123440"/>
                  <a:pt x="8871960" y="6276302"/>
                  <a:pt x="8908601" y="6490410"/>
                </a:cubicBezTo>
                <a:cubicBezTo>
                  <a:pt x="8749532" y="6507716"/>
                  <a:pt x="8501108" y="6472652"/>
                  <a:pt x="8314694" y="6490410"/>
                </a:cubicBezTo>
                <a:cubicBezTo>
                  <a:pt x="8128280" y="6508168"/>
                  <a:pt x="8061136" y="6467177"/>
                  <a:pt x="7898960" y="6490410"/>
                </a:cubicBezTo>
                <a:cubicBezTo>
                  <a:pt x="7736784" y="6513643"/>
                  <a:pt x="7492036" y="6437903"/>
                  <a:pt x="7215967" y="6490410"/>
                </a:cubicBezTo>
                <a:cubicBezTo>
                  <a:pt x="6939898" y="6542917"/>
                  <a:pt x="6955624" y="6449328"/>
                  <a:pt x="6800232" y="6490410"/>
                </a:cubicBezTo>
                <a:cubicBezTo>
                  <a:pt x="6644841" y="6531492"/>
                  <a:pt x="6368061" y="6474832"/>
                  <a:pt x="6117239" y="6490410"/>
                </a:cubicBezTo>
                <a:cubicBezTo>
                  <a:pt x="5866417" y="6505988"/>
                  <a:pt x="5923617" y="6482706"/>
                  <a:pt x="5790591" y="6490410"/>
                </a:cubicBezTo>
                <a:cubicBezTo>
                  <a:pt x="5657565" y="6498114"/>
                  <a:pt x="5401000" y="6428441"/>
                  <a:pt x="5107598" y="6490410"/>
                </a:cubicBezTo>
                <a:cubicBezTo>
                  <a:pt x="4814196" y="6552379"/>
                  <a:pt x="4782718" y="6484679"/>
                  <a:pt x="4691863" y="6490410"/>
                </a:cubicBezTo>
                <a:cubicBezTo>
                  <a:pt x="4601008" y="6496141"/>
                  <a:pt x="4459578" y="6452918"/>
                  <a:pt x="4365214" y="6490410"/>
                </a:cubicBezTo>
                <a:cubicBezTo>
                  <a:pt x="4270850" y="6527902"/>
                  <a:pt x="4039442" y="6487475"/>
                  <a:pt x="3949480" y="6490410"/>
                </a:cubicBezTo>
                <a:cubicBezTo>
                  <a:pt x="3859518" y="6493345"/>
                  <a:pt x="3452888" y="6416016"/>
                  <a:pt x="3266487" y="6490410"/>
                </a:cubicBezTo>
                <a:cubicBezTo>
                  <a:pt x="3080086" y="6564804"/>
                  <a:pt x="3031449" y="6488115"/>
                  <a:pt x="2850752" y="6490410"/>
                </a:cubicBezTo>
                <a:cubicBezTo>
                  <a:pt x="2670056" y="6492705"/>
                  <a:pt x="2597076" y="6461775"/>
                  <a:pt x="2524104" y="6490410"/>
                </a:cubicBezTo>
                <a:cubicBezTo>
                  <a:pt x="2451132" y="6519045"/>
                  <a:pt x="2294846" y="6488249"/>
                  <a:pt x="2108369" y="6490410"/>
                </a:cubicBezTo>
                <a:cubicBezTo>
                  <a:pt x="1921892" y="6492571"/>
                  <a:pt x="1791166" y="6461502"/>
                  <a:pt x="1603548" y="6490410"/>
                </a:cubicBezTo>
                <a:cubicBezTo>
                  <a:pt x="1415930" y="6519318"/>
                  <a:pt x="1257116" y="6445577"/>
                  <a:pt x="1009641" y="6490410"/>
                </a:cubicBezTo>
                <a:cubicBezTo>
                  <a:pt x="762166" y="6535243"/>
                  <a:pt x="704044" y="6480925"/>
                  <a:pt x="593907" y="6490410"/>
                </a:cubicBezTo>
                <a:cubicBezTo>
                  <a:pt x="483770" y="6499895"/>
                  <a:pt x="132972" y="6458509"/>
                  <a:pt x="0" y="6490410"/>
                </a:cubicBezTo>
                <a:cubicBezTo>
                  <a:pt x="-59328" y="6244102"/>
                  <a:pt x="29183" y="6075386"/>
                  <a:pt x="0" y="5900373"/>
                </a:cubicBezTo>
                <a:cubicBezTo>
                  <a:pt x="-29183" y="5725360"/>
                  <a:pt x="51809" y="5548390"/>
                  <a:pt x="0" y="5310335"/>
                </a:cubicBezTo>
                <a:cubicBezTo>
                  <a:pt x="-51809" y="5072280"/>
                  <a:pt x="60541" y="4915033"/>
                  <a:pt x="0" y="4720298"/>
                </a:cubicBezTo>
                <a:cubicBezTo>
                  <a:pt x="-60541" y="4525563"/>
                  <a:pt x="7006" y="4326095"/>
                  <a:pt x="0" y="4130261"/>
                </a:cubicBezTo>
                <a:cubicBezTo>
                  <a:pt x="-7006" y="3934427"/>
                  <a:pt x="37982" y="3803105"/>
                  <a:pt x="0" y="3605128"/>
                </a:cubicBezTo>
                <a:cubicBezTo>
                  <a:pt x="-37982" y="3407151"/>
                  <a:pt x="35771" y="3121667"/>
                  <a:pt x="0" y="2950186"/>
                </a:cubicBezTo>
                <a:cubicBezTo>
                  <a:pt x="-35771" y="2778705"/>
                  <a:pt x="50161" y="2574349"/>
                  <a:pt x="0" y="2360149"/>
                </a:cubicBezTo>
                <a:cubicBezTo>
                  <a:pt x="-50161" y="2145949"/>
                  <a:pt x="67775" y="1876204"/>
                  <a:pt x="0" y="1640304"/>
                </a:cubicBezTo>
                <a:cubicBezTo>
                  <a:pt x="-67775" y="1404404"/>
                  <a:pt x="45553" y="1177249"/>
                  <a:pt x="0" y="920458"/>
                </a:cubicBezTo>
                <a:cubicBezTo>
                  <a:pt x="-45553" y="663667"/>
                  <a:pt x="59610" y="34706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06E2AE-6E83-4456-2F56-6698C705B71E}"/>
              </a:ext>
            </a:extLst>
          </p:cNvPr>
          <p:cNvGrpSpPr/>
          <p:nvPr/>
        </p:nvGrpSpPr>
        <p:grpSpPr>
          <a:xfrm rot="373083">
            <a:off x="9063061" y="424919"/>
            <a:ext cx="1642140" cy="1434575"/>
            <a:chOff x="6631744" y="1023798"/>
            <a:chExt cx="1981879" cy="18595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D8DF64B-901C-F08F-069F-914AE76BA74D}"/>
                </a:ext>
              </a:extLst>
            </p:cNvPr>
            <p:cNvGrpSpPr/>
            <p:nvPr/>
          </p:nvGrpSpPr>
          <p:grpSpPr>
            <a:xfrm rot="1372766">
              <a:off x="6631744" y="1023798"/>
              <a:ext cx="1425490" cy="1859570"/>
              <a:chOff x="2487561" y="383458"/>
              <a:chExt cx="2241755" cy="230074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BA12A65-E491-8CAF-FBC7-C8978525F95E}"/>
                  </a:ext>
                </a:extLst>
              </p:cNvPr>
              <p:cNvSpPr/>
              <p:nvPr/>
            </p:nvSpPr>
            <p:spPr>
              <a:xfrm>
                <a:off x="2487561" y="678426"/>
                <a:ext cx="2241755" cy="2005780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2AF28F4-972E-4B67-A371-712880721F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7561" y="1081548"/>
                <a:ext cx="22417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BF046CF-12BB-1407-BF69-686FB6E845E1}"/>
                  </a:ext>
                </a:extLst>
              </p:cNvPr>
              <p:cNvSpPr/>
              <p:nvPr/>
            </p:nvSpPr>
            <p:spPr>
              <a:xfrm>
                <a:off x="4146754" y="383458"/>
                <a:ext cx="221229" cy="53585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9EB99C7-EE8B-16E8-341A-82AD138F53FE}"/>
                  </a:ext>
                </a:extLst>
              </p:cNvPr>
              <p:cNvSpPr/>
              <p:nvPr/>
            </p:nvSpPr>
            <p:spPr>
              <a:xfrm>
                <a:off x="2890683" y="383458"/>
                <a:ext cx="221229" cy="53585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B61895-0649-D48E-419B-572AD64CABE1}"/>
                </a:ext>
              </a:extLst>
            </p:cNvPr>
            <p:cNvSpPr txBox="1"/>
            <p:nvPr/>
          </p:nvSpPr>
          <p:spPr>
            <a:xfrm rot="1372766">
              <a:off x="6696333" y="1951544"/>
              <a:ext cx="1917290" cy="75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84AC69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Aug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4945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D7AB0-6AB0-1DAA-ED40-75CAD08DF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FE2414-F0F1-6C16-9696-A36AF9C2FEC6}"/>
              </a:ext>
            </a:extLst>
          </p:cNvPr>
          <p:cNvSpPr txBox="1"/>
          <p:nvPr/>
        </p:nvSpPr>
        <p:spPr>
          <a:xfrm>
            <a:off x="1170039" y="491613"/>
            <a:ext cx="84852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Further info</a:t>
            </a:r>
          </a:p>
          <a:p>
            <a:endParaRPr lang="en-GB" dirty="0"/>
          </a:p>
          <a:p>
            <a:r>
              <a:rPr lang="en-GB" dirty="0"/>
              <a:t>Repair cafes</a:t>
            </a:r>
          </a:p>
          <a:p>
            <a:endParaRPr lang="en-GB" dirty="0"/>
          </a:p>
          <a:p>
            <a:r>
              <a:rPr lang="en-GB" dirty="0"/>
              <a:t>Libraries of things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993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AED12-3221-C639-3D9F-65FE56F2A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9C98EDF-4481-B773-4AB1-9F38004E1007}"/>
              </a:ext>
            </a:extLst>
          </p:cNvPr>
          <p:cNvSpPr txBox="1"/>
          <p:nvPr/>
        </p:nvSpPr>
        <p:spPr>
          <a:xfrm>
            <a:off x="1842446" y="919444"/>
            <a:ext cx="7046928" cy="530915"/>
          </a:xfrm>
          <a:prstGeom prst="rect">
            <a:avLst/>
          </a:prstGeom>
          <a:noFill/>
        </p:spPr>
        <p:txBody>
          <a:bodyPr rot="0" spcFirstLastPara="0" vert="horz" wrap="square" lIns="99060" tIns="49530" rIns="99060" bIns="4953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1D35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Make Second-hand your First Choice</a:t>
            </a:r>
            <a:endParaRPr lang="en-US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122AEB-DA28-DD42-343B-EE8B15730D30}"/>
              </a:ext>
            </a:extLst>
          </p:cNvPr>
          <p:cNvSpPr txBox="1"/>
          <p:nvPr/>
        </p:nvSpPr>
        <p:spPr>
          <a:xfrm>
            <a:off x="1838524" y="1731711"/>
            <a:ext cx="5516873" cy="3147015"/>
          </a:xfrm>
          <a:prstGeom prst="rect">
            <a:avLst/>
          </a:prstGeom>
          <a:noFill/>
        </p:spPr>
        <p:txBody>
          <a:bodyPr rot="0" spcFirstLastPara="0" vert="horz" wrap="square" lIns="99060" tIns="49530" rIns="99060" bIns="4953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First steps:</a:t>
            </a:r>
          </a:p>
          <a:p>
            <a:pPr algn="l"/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Visit charity shops. Buy second-hand online. Donate, don’t throw. Fast fashion – no thanks!</a:t>
            </a:r>
          </a:p>
          <a:p>
            <a:pPr algn="l"/>
            <a:endParaRPr lang="en-US" sz="2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/>
            <a:r>
              <a:rPr lang="en-US" sz="22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Moving On:</a:t>
            </a:r>
          </a:p>
          <a:p>
            <a:pPr algn="l"/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Get selling online. Quality not quantity. Look for natural, not man-made, fibres. Organise a clothing swap.</a:t>
            </a:r>
            <a:endParaRPr lang="en-US" sz="2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4B23AB-6A0D-EAAC-9FFB-4792B1FBC2A8}"/>
              </a:ext>
            </a:extLst>
          </p:cNvPr>
          <p:cNvSpPr txBox="1"/>
          <p:nvPr/>
        </p:nvSpPr>
        <p:spPr>
          <a:xfrm>
            <a:off x="1838524" y="362462"/>
            <a:ext cx="674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Green 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36967B-F26F-E520-767A-7A4F4DB0D834}"/>
              </a:ext>
            </a:extLst>
          </p:cNvPr>
          <p:cNvSpPr/>
          <p:nvPr/>
        </p:nvSpPr>
        <p:spPr>
          <a:xfrm>
            <a:off x="1641700" y="196526"/>
            <a:ext cx="8908601" cy="6490410"/>
          </a:xfrm>
          <a:custGeom>
            <a:avLst/>
            <a:gdLst>
              <a:gd name="connsiteX0" fmla="*/ 0 w 8908601"/>
              <a:gd name="connsiteY0" fmla="*/ 0 h 6490410"/>
              <a:gd name="connsiteX1" fmla="*/ 504821 w 8908601"/>
              <a:gd name="connsiteY1" fmla="*/ 0 h 6490410"/>
              <a:gd name="connsiteX2" fmla="*/ 831469 w 8908601"/>
              <a:gd name="connsiteY2" fmla="*/ 0 h 6490410"/>
              <a:gd name="connsiteX3" fmla="*/ 1603548 w 8908601"/>
              <a:gd name="connsiteY3" fmla="*/ 0 h 6490410"/>
              <a:gd name="connsiteX4" fmla="*/ 2108369 w 8908601"/>
              <a:gd name="connsiteY4" fmla="*/ 0 h 6490410"/>
              <a:gd name="connsiteX5" fmla="*/ 2613190 w 8908601"/>
              <a:gd name="connsiteY5" fmla="*/ 0 h 6490410"/>
              <a:gd name="connsiteX6" fmla="*/ 3385268 w 8908601"/>
              <a:gd name="connsiteY6" fmla="*/ 0 h 6490410"/>
              <a:gd name="connsiteX7" fmla="*/ 3801003 w 8908601"/>
              <a:gd name="connsiteY7" fmla="*/ 0 h 6490410"/>
              <a:gd name="connsiteX8" fmla="*/ 4573082 w 8908601"/>
              <a:gd name="connsiteY8" fmla="*/ 0 h 6490410"/>
              <a:gd name="connsiteX9" fmla="*/ 5345161 w 8908601"/>
              <a:gd name="connsiteY9" fmla="*/ 0 h 6490410"/>
              <a:gd name="connsiteX10" fmla="*/ 5939067 w 8908601"/>
              <a:gd name="connsiteY10" fmla="*/ 0 h 6490410"/>
              <a:gd name="connsiteX11" fmla="*/ 6711146 w 8908601"/>
              <a:gd name="connsiteY11" fmla="*/ 0 h 6490410"/>
              <a:gd name="connsiteX12" fmla="*/ 7215967 w 8908601"/>
              <a:gd name="connsiteY12" fmla="*/ 0 h 6490410"/>
              <a:gd name="connsiteX13" fmla="*/ 7720788 w 8908601"/>
              <a:gd name="connsiteY13" fmla="*/ 0 h 6490410"/>
              <a:gd name="connsiteX14" fmla="*/ 8403780 w 8908601"/>
              <a:gd name="connsiteY14" fmla="*/ 0 h 6490410"/>
              <a:gd name="connsiteX15" fmla="*/ 8908601 w 8908601"/>
              <a:gd name="connsiteY15" fmla="*/ 0 h 6490410"/>
              <a:gd name="connsiteX16" fmla="*/ 8908601 w 8908601"/>
              <a:gd name="connsiteY16" fmla="*/ 719845 h 6490410"/>
              <a:gd name="connsiteX17" fmla="*/ 8908601 w 8908601"/>
              <a:gd name="connsiteY17" fmla="*/ 1374787 h 6490410"/>
              <a:gd name="connsiteX18" fmla="*/ 8908601 w 8908601"/>
              <a:gd name="connsiteY18" fmla="*/ 2029728 h 6490410"/>
              <a:gd name="connsiteX19" fmla="*/ 8908601 w 8908601"/>
              <a:gd name="connsiteY19" fmla="*/ 2684670 h 6490410"/>
              <a:gd name="connsiteX20" fmla="*/ 8908601 w 8908601"/>
              <a:gd name="connsiteY20" fmla="*/ 3079995 h 6490410"/>
              <a:gd name="connsiteX21" fmla="*/ 8908601 w 8908601"/>
              <a:gd name="connsiteY21" fmla="*/ 3540224 h 6490410"/>
              <a:gd name="connsiteX22" fmla="*/ 8908601 w 8908601"/>
              <a:gd name="connsiteY22" fmla="*/ 4195165 h 6490410"/>
              <a:gd name="connsiteX23" fmla="*/ 8908601 w 8908601"/>
              <a:gd name="connsiteY23" fmla="*/ 4720298 h 6490410"/>
              <a:gd name="connsiteX24" fmla="*/ 8908601 w 8908601"/>
              <a:gd name="connsiteY24" fmla="*/ 5180527 h 6490410"/>
              <a:gd name="connsiteX25" fmla="*/ 8908601 w 8908601"/>
              <a:gd name="connsiteY25" fmla="*/ 5835469 h 6490410"/>
              <a:gd name="connsiteX26" fmla="*/ 8908601 w 8908601"/>
              <a:gd name="connsiteY26" fmla="*/ 6490410 h 6490410"/>
              <a:gd name="connsiteX27" fmla="*/ 8314694 w 8908601"/>
              <a:gd name="connsiteY27" fmla="*/ 6490410 h 6490410"/>
              <a:gd name="connsiteX28" fmla="*/ 7898960 w 8908601"/>
              <a:gd name="connsiteY28" fmla="*/ 6490410 h 6490410"/>
              <a:gd name="connsiteX29" fmla="*/ 7215967 w 8908601"/>
              <a:gd name="connsiteY29" fmla="*/ 6490410 h 6490410"/>
              <a:gd name="connsiteX30" fmla="*/ 6800232 w 8908601"/>
              <a:gd name="connsiteY30" fmla="*/ 6490410 h 6490410"/>
              <a:gd name="connsiteX31" fmla="*/ 6117239 w 8908601"/>
              <a:gd name="connsiteY31" fmla="*/ 6490410 h 6490410"/>
              <a:gd name="connsiteX32" fmla="*/ 5790591 w 8908601"/>
              <a:gd name="connsiteY32" fmla="*/ 6490410 h 6490410"/>
              <a:gd name="connsiteX33" fmla="*/ 5107598 w 8908601"/>
              <a:gd name="connsiteY33" fmla="*/ 6490410 h 6490410"/>
              <a:gd name="connsiteX34" fmla="*/ 4691863 w 8908601"/>
              <a:gd name="connsiteY34" fmla="*/ 6490410 h 6490410"/>
              <a:gd name="connsiteX35" fmla="*/ 4365214 w 8908601"/>
              <a:gd name="connsiteY35" fmla="*/ 6490410 h 6490410"/>
              <a:gd name="connsiteX36" fmla="*/ 3949480 w 8908601"/>
              <a:gd name="connsiteY36" fmla="*/ 6490410 h 6490410"/>
              <a:gd name="connsiteX37" fmla="*/ 3266487 w 8908601"/>
              <a:gd name="connsiteY37" fmla="*/ 6490410 h 6490410"/>
              <a:gd name="connsiteX38" fmla="*/ 2850752 w 8908601"/>
              <a:gd name="connsiteY38" fmla="*/ 6490410 h 6490410"/>
              <a:gd name="connsiteX39" fmla="*/ 2524104 w 8908601"/>
              <a:gd name="connsiteY39" fmla="*/ 6490410 h 6490410"/>
              <a:gd name="connsiteX40" fmla="*/ 2108369 w 8908601"/>
              <a:gd name="connsiteY40" fmla="*/ 6490410 h 6490410"/>
              <a:gd name="connsiteX41" fmla="*/ 1603548 w 8908601"/>
              <a:gd name="connsiteY41" fmla="*/ 6490410 h 6490410"/>
              <a:gd name="connsiteX42" fmla="*/ 1009641 w 8908601"/>
              <a:gd name="connsiteY42" fmla="*/ 6490410 h 6490410"/>
              <a:gd name="connsiteX43" fmla="*/ 593907 w 8908601"/>
              <a:gd name="connsiteY43" fmla="*/ 6490410 h 6490410"/>
              <a:gd name="connsiteX44" fmla="*/ 0 w 8908601"/>
              <a:gd name="connsiteY44" fmla="*/ 6490410 h 6490410"/>
              <a:gd name="connsiteX45" fmla="*/ 0 w 8908601"/>
              <a:gd name="connsiteY45" fmla="*/ 5900373 h 6490410"/>
              <a:gd name="connsiteX46" fmla="*/ 0 w 8908601"/>
              <a:gd name="connsiteY46" fmla="*/ 5310335 h 6490410"/>
              <a:gd name="connsiteX47" fmla="*/ 0 w 8908601"/>
              <a:gd name="connsiteY47" fmla="*/ 4720298 h 6490410"/>
              <a:gd name="connsiteX48" fmla="*/ 0 w 8908601"/>
              <a:gd name="connsiteY48" fmla="*/ 4130261 h 6490410"/>
              <a:gd name="connsiteX49" fmla="*/ 0 w 8908601"/>
              <a:gd name="connsiteY49" fmla="*/ 3605128 h 6490410"/>
              <a:gd name="connsiteX50" fmla="*/ 0 w 8908601"/>
              <a:gd name="connsiteY50" fmla="*/ 2950186 h 6490410"/>
              <a:gd name="connsiteX51" fmla="*/ 0 w 8908601"/>
              <a:gd name="connsiteY51" fmla="*/ 2360149 h 6490410"/>
              <a:gd name="connsiteX52" fmla="*/ 0 w 8908601"/>
              <a:gd name="connsiteY52" fmla="*/ 1640304 h 6490410"/>
              <a:gd name="connsiteX53" fmla="*/ 0 w 8908601"/>
              <a:gd name="connsiteY53" fmla="*/ 920458 h 6490410"/>
              <a:gd name="connsiteX54" fmla="*/ 0 w 8908601"/>
              <a:gd name="connsiteY54" fmla="*/ 0 h 649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908601" h="6490410" extrusionOk="0">
                <a:moveTo>
                  <a:pt x="0" y="0"/>
                </a:moveTo>
                <a:cubicBezTo>
                  <a:pt x="226752" y="-34222"/>
                  <a:pt x="384022" y="25321"/>
                  <a:pt x="504821" y="0"/>
                </a:cubicBezTo>
                <a:cubicBezTo>
                  <a:pt x="625620" y="-25321"/>
                  <a:pt x="707938" y="21518"/>
                  <a:pt x="831469" y="0"/>
                </a:cubicBezTo>
                <a:cubicBezTo>
                  <a:pt x="955000" y="-21518"/>
                  <a:pt x="1356891" y="5525"/>
                  <a:pt x="1603548" y="0"/>
                </a:cubicBezTo>
                <a:cubicBezTo>
                  <a:pt x="1850205" y="-5525"/>
                  <a:pt x="1970003" y="27993"/>
                  <a:pt x="2108369" y="0"/>
                </a:cubicBezTo>
                <a:cubicBezTo>
                  <a:pt x="2246735" y="-27993"/>
                  <a:pt x="2377708" y="27900"/>
                  <a:pt x="2613190" y="0"/>
                </a:cubicBezTo>
                <a:cubicBezTo>
                  <a:pt x="2848672" y="-27900"/>
                  <a:pt x="3000143" y="20714"/>
                  <a:pt x="3385268" y="0"/>
                </a:cubicBezTo>
                <a:cubicBezTo>
                  <a:pt x="3770393" y="-20714"/>
                  <a:pt x="3634144" y="38474"/>
                  <a:pt x="3801003" y="0"/>
                </a:cubicBezTo>
                <a:cubicBezTo>
                  <a:pt x="3967863" y="-38474"/>
                  <a:pt x="4402782" y="33140"/>
                  <a:pt x="4573082" y="0"/>
                </a:cubicBezTo>
                <a:cubicBezTo>
                  <a:pt x="4743382" y="-33140"/>
                  <a:pt x="5107995" y="34934"/>
                  <a:pt x="5345161" y="0"/>
                </a:cubicBezTo>
                <a:cubicBezTo>
                  <a:pt x="5582327" y="-34934"/>
                  <a:pt x="5775464" y="1370"/>
                  <a:pt x="5939067" y="0"/>
                </a:cubicBezTo>
                <a:cubicBezTo>
                  <a:pt x="6102670" y="-1370"/>
                  <a:pt x="6438236" y="12821"/>
                  <a:pt x="6711146" y="0"/>
                </a:cubicBezTo>
                <a:cubicBezTo>
                  <a:pt x="6984056" y="-12821"/>
                  <a:pt x="7008991" y="58404"/>
                  <a:pt x="7215967" y="0"/>
                </a:cubicBezTo>
                <a:cubicBezTo>
                  <a:pt x="7422943" y="-58404"/>
                  <a:pt x="7573009" y="10428"/>
                  <a:pt x="7720788" y="0"/>
                </a:cubicBezTo>
                <a:cubicBezTo>
                  <a:pt x="7868567" y="-10428"/>
                  <a:pt x="8225274" y="56020"/>
                  <a:pt x="8403780" y="0"/>
                </a:cubicBezTo>
                <a:cubicBezTo>
                  <a:pt x="8582286" y="-56020"/>
                  <a:pt x="8792488" y="39259"/>
                  <a:pt x="8908601" y="0"/>
                </a:cubicBezTo>
                <a:cubicBezTo>
                  <a:pt x="8988964" y="151068"/>
                  <a:pt x="8835717" y="451714"/>
                  <a:pt x="8908601" y="719845"/>
                </a:cubicBezTo>
                <a:cubicBezTo>
                  <a:pt x="8981485" y="987976"/>
                  <a:pt x="8845629" y="1207716"/>
                  <a:pt x="8908601" y="1374787"/>
                </a:cubicBezTo>
                <a:cubicBezTo>
                  <a:pt x="8971573" y="1541858"/>
                  <a:pt x="8845222" y="1799592"/>
                  <a:pt x="8908601" y="2029728"/>
                </a:cubicBezTo>
                <a:cubicBezTo>
                  <a:pt x="8971980" y="2259864"/>
                  <a:pt x="8881334" y="2409887"/>
                  <a:pt x="8908601" y="2684670"/>
                </a:cubicBezTo>
                <a:cubicBezTo>
                  <a:pt x="8935868" y="2959453"/>
                  <a:pt x="8875915" y="2940877"/>
                  <a:pt x="8908601" y="3079995"/>
                </a:cubicBezTo>
                <a:cubicBezTo>
                  <a:pt x="8941287" y="3219113"/>
                  <a:pt x="8883098" y="3391500"/>
                  <a:pt x="8908601" y="3540224"/>
                </a:cubicBezTo>
                <a:cubicBezTo>
                  <a:pt x="8934104" y="3688948"/>
                  <a:pt x="8876140" y="3868077"/>
                  <a:pt x="8908601" y="4195165"/>
                </a:cubicBezTo>
                <a:cubicBezTo>
                  <a:pt x="8941062" y="4522253"/>
                  <a:pt x="8847388" y="4545891"/>
                  <a:pt x="8908601" y="4720298"/>
                </a:cubicBezTo>
                <a:cubicBezTo>
                  <a:pt x="8969814" y="4894705"/>
                  <a:pt x="8896939" y="4955609"/>
                  <a:pt x="8908601" y="5180527"/>
                </a:cubicBezTo>
                <a:cubicBezTo>
                  <a:pt x="8920263" y="5405445"/>
                  <a:pt x="8904549" y="5547498"/>
                  <a:pt x="8908601" y="5835469"/>
                </a:cubicBezTo>
                <a:cubicBezTo>
                  <a:pt x="8912653" y="6123440"/>
                  <a:pt x="8871960" y="6276302"/>
                  <a:pt x="8908601" y="6490410"/>
                </a:cubicBezTo>
                <a:cubicBezTo>
                  <a:pt x="8749532" y="6507716"/>
                  <a:pt x="8501108" y="6472652"/>
                  <a:pt x="8314694" y="6490410"/>
                </a:cubicBezTo>
                <a:cubicBezTo>
                  <a:pt x="8128280" y="6508168"/>
                  <a:pt x="8061136" y="6467177"/>
                  <a:pt x="7898960" y="6490410"/>
                </a:cubicBezTo>
                <a:cubicBezTo>
                  <a:pt x="7736784" y="6513643"/>
                  <a:pt x="7492036" y="6437903"/>
                  <a:pt x="7215967" y="6490410"/>
                </a:cubicBezTo>
                <a:cubicBezTo>
                  <a:pt x="6939898" y="6542917"/>
                  <a:pt x="6955624" y="6449328"/>
                  <a:pt x="6800232" y="6490410"/>
                </a:cubicBezTo>
                <a:cubicBezTo>
                  <a:pt x="6644841" y="6531492"/>
                  <a:pt x="6368061" y="6474832"/>
                  <a:pt x="6117239" y="6490410"/>
                </a:cubicBezTo>
                <a:cubicBezTo>
                  <a:pt x="5866417" y="6505988"/>
                  <a:pt x="5923617" y="6482706"/>
                  <a:pt x="5790591" y="6490410"/>
                </a:cubicBezTo>
                <a:cubicBezTo>
                  <a:pt x="5657565" y="6498114"/>
                  <a:pt x="5401000" y="6428441"/>
                  <a:pt x="5107598" y="6490410"/>
                </a:cubicBezTo>
                <a:cubicBezTo>
                  <a:pt x="4814196" y="6552379"/>
                  <a:pt x="4782718" y="6484679"/>
                  <a:pt x="4691863" y="6490410"/>
                </a:cubicBezTo>
                <a:cubicBezTo>
                  <a:pt x="4601008" y="6496141"/>
                  <a:pt x="4459578" y="6452918"/>
                  <a:pt x="4365214" y="6490410"/>
                </a:cubicBezTo>
                <a:cubicBezTo>
                  <a:pt x="4270850" y="6527902"/>
                  <a:pt x="4039442" y="6487475"/>
                  <a:pt x="3949480" y="6490410"/>
                </a:cubicBezTo>
                <a:cubicBezTo>
                  <a:pt x="3859518" y="6493345"/>
                  <a:pt x="3452888" y="6416016"/>
                  <a:pt x="3266487" y="6490410"/>
                </a:cubicBezTo>
                <a:cubicBezTo>
                  <a:pt x="3080086" y="6564804"/>
                  <a:pt x="3031449" y="6488115"/>
                  <a:pt x="2850752" y="6490410"/>
                </a:cubicBezTo>
                <a:cubicBezTo>
                  <a:pt x="2670056" y="6492705"/>
                  <a:pt x="2597076" y="6461775"/>
                  <a:pt x="2524104" y="6490410"/>
                </a:cubicBezTo>
                <a:cubicBezTo>
                  <a:pt x="2451132" y="6519045"/>
                  <a:pt x="2294846" y="6488249"/>
                  <a:pt x="2108369" y="6490410"/>
                </a:cubicBezTo>
                <a:cubicBezTo>
                  <a:pt x="1921892" y="6492571"/>
                  <a:pt x="1791166" y="6461502"/>
                  <a:pt x="1603548" y="6490410"/>
                </a:cubicBezTo>
                <a:cubicBezTo>
                  <a:pt x="1415930" y="6519318"/>
                  <a:pt x="1257116" y="6445577"/>
                  <a:pt x="1009641" y="6490410"/>
                </a:cubicBezTo>
                <a:cubicBezTo>
                  <a:pt x="762166" y="6535243"/>
                  <a:pt x="704044" y="6480925"/>
                  <a:pt x="593907" y="6490410"/>
                </a:cubicBezTo>
                <a:cubicBezTo>
                  <a:pt x="483770" y="6499895"/>
                  <a:pt x="132972" y="6458509"/>
                  <a:pt x="0" y="6490410"/>
                </a:cubicBezTo>
                <a:cubicBezTo>
                  <a:pt x="-59328" y="6244102"/>
                  <a:pt x="29183" y="6075386"/>
                  <a:pt x="0" y="5900373"/>
                </a:cubicBezTo>
                <a:cubicBezTo>
                  <a:pt x="-29183" y="5725360"/>
                  <a:pt x="51809" y="5548390"/>
                  <a:pt x="0" y="5310335"/>
                </a:cubicBezTo>
                <a:cubicBezTo>
                  <a:pt x="-51809" y="5072280"/>
                  <a:pt x="60541" y="4915033"/>
                  <a:pt x="0" y="4720298"/>
                </a:cubicBezTo>
                <a:cubicBezTo>
                  <a:pt x="-60541" y="4525563"/>
                  <a:pt x="7006" y="4326095"/>
                  <a:pt x="0" y="4130261"/>
                </a:cubicBezTo>
                <a:cubicBezTo>
                  <a:pt x="-7006" y="3934427"/>
                  <a:pt x="37982" y="3803105"/>
                  <a:pt x="0" y="3605128"/>
                </a:cubicBezTo>
                <a:cubicBezTo>
                  <a:pt x="-37982" y="3407151"/>
                  <a:pt x="35771" y="3121667"/>
                  <a:pt x="0" y="2950186"/>
                </a:cubicBezTo>
                <a:cubicBezTo>
                  <a:pt x="-35771" y="2778705"/>
                  <a:pt x="50161" y="2574349"/>
                  <a:pt x="0" y="2360149"/>
                </a:cubicBezTo>
                <a:cubicBezTo>
                  <a:pt x="-50161" y="2145949"/>
                  <a:pt x="67775" y="1876204"/>
                  <a:pt x="0" y="1640304"/>
                </a:cubicBezTo>
                <a:cubicBezTo>
                  <a:pt x="-67775" y="1404404"/>
                  <a:pt x="45553" y="1177249"/>
                  <a:pt x="0" y="920458"/>
                </a:cubicBezTo>
                <a:cubicBezTo>
                  <a:pt x="-45553" y="663667"/>
                  <a:pt x="59610" y="34706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E22E87-FF67-63FC-B616-A0A5BA4E1AA2}"/>
              </a:ext>
            </a:extLst>
          </p:cNvPr>
          <p:cNvGrpSpPr/>
          <p:nvPr/>
        </p:nvGrpSpPr>
        <p:grpSpPr>
          <a:xfrm rot="373083">
            <a:off x="9052898" y="420897"/>
            <a:ext cx="1588623" cy="1434575"/>
            <a:chOff x="6619215" y="1023798"/>
            <a:chExt cx="1917290" cy="18595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5101A46-A166-B59F-A260-C73B04104060}"/>
                </a:ext>
              </a:extLst>
            </p:cNvPr>
            <p:cNvGrpSpPr/>
            <p:nvPr/>
          </p:nvGrpSpPr>
          <p:grpSpPr>
            <a:xfrm rot="1372766">
              <a:off x="6631744" y="1023798"/>
              <a:ext cx="1425490" cy="1859570"/>
              <a:chOff x="2487561" y="383458"/>
              <a:chExt cx="2241755" cy="230074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BDE0F27-0846-8F00-1478-6B41B58B1643}"/>
                  </a:ext>
                </a:extLst>
              </p:cNvPr>
              <p:cNvSpPr/>
              <p:nvPr/>
            </p:nvSpPr>
            <p:spPr>
              <a:xfrm>
                <a:off x="2487561" y="678426"/>
                <a:ext cx="2241755" cy="2005780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3AF2C0D-0652-4A21-377F-8F3645644D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7561" y="1081548"/>
                <a:ext cx="22417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FFBED96-89A6-64B2-B1A7-7CD68D449BCC}"/>
                  </a:ext>
                </a:extLst>
              </p:cNvPr>
              <p:cNvSpPr/>
              <p:nvPr/>
            </p:nvSpPr>
            <p:spPr>
              <a:xfrm>
                <a:off x="4146754" y="383458"/>
                <a:ext cx="221229" cy="53585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BEB92E1-4881-034C-56F0-4305654C0123}"/>
                  </a:ext>
                </a:extLst>
              </p:cNvPr>
              <p:cNvSpPr/>
              <p:nvPr/>
            </p:nvSpPr>
            <p:spPr>
              <a:xfrm>
                <a:off x="2890683" y="383458"/>
                <a:ext cx="221229" cy="53585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08A1E0-FA1D-5EBB-5F84-E2DF76FE0EAB}"/>
                </a:ext>
              </a:extLst>
            </p:cNvPr>
            <p:cNvSpPr txBox="1"/>
            <p:nvPr/>
          </p:nvSpPr>
          <p:spPr>
            <a:xfrm rot="1372766">
              <a:off x="6619215" y="1925117"/>
              <a:ext cx="1917290" cy="75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84AC69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Sept</a:t>
              </a:r>
            </a:p>
          </p:txBody>
        </p:sp>
      </p:grpSp>
      <p:pic>
        <p:nvPicPr>
          <p:cNvPr id="2" name="Graphic 1" descr="Fresh Laundry with solid fill">
            <a:extLst>
              <a:ext uri="{FF2B5EF4-FFF2-40B4-BE49-F238E27FC236}">
                <a16:creationId xmlns:a16="http://schemas.microsoft.com/office/drawing/2014/main" id="{76C058B2-44BA-DEAC-6F2D-088BD0CAA6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6861" y="2436436"/>
            <a:ext cx="2239184" cy="22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68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E1170-5A9C-A201-AC80-A7D769AD1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F95646-FB9E-A424-1640-AA38327E74BC}"/>
              </a:ext>
            </a:extLst>
          </p:cNvPr>
          <p:cNvSpPr txBox="1"/>
          <p:nvPr/>
        </p:nvSpPr>
        <p:spPr>
          <a:xfrm>
            <a:off x="1170039" y="491613"/>
            <a:ext cx="8485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Further info</a:t>
            </a:r>
          </a:p>
          <a:p>
            <a:endParaRPr lang="en-GB" dirty="0"/>
          </a:p>
          <a:p>
            <a:r>
              <a:rPr lang="en-GB" dirty="0" err="1"/>
              <a:t>Secondhand</a:t>
            </a:r>
            <a:r>
              <a:rPr lang="en-GB" dirty="0"/>
              <a:t> September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928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8E4A7-BDA1-143B-4FD4-E73AAE90C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F2FE98-FB4E-B638-5B01-FE896301FA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8593" y="1338038"/>
            <a:ext cx="4290646" cy="42906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F53C28-429C-8D42-93A1-F6FEA3D7C748}"/>
              </a:ext>
            </a:extLst>
          </p:cNvPr>
          <p:cNvSpPr txBox="1"/>
          <p:nvPr/>
        </p:nvSpPr>
        <p:spPr>
          <a:xfrm>
            <a:off x="1842446" y="919444"/>
            <a:ext cx="7046928" cy="961802"/>
          </a:xfrm>
          <a:prstGeom prst="rect">
            <a:avLst/>
          </a:prstGeom>
          <a:noFill/>
        </p:spPr>
        <p:txBody>
          <a:bodyPr rot="0" spcFirstLastPara="0" vert="horz" wrap="square" lIns="99060" tIns="49530" rIns="99060" bIns="4953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1D35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Reduce your energy use! Save money and great for the planet.</a:t>
            </a:r>
            <a:endParaRPr lang="en-US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CE9D56-7AB5-9544-A766-674A3612A1CC}"/>
              </a:ext>
            </a:extLst>
          </p:cNvPr>
          <p:cNvSpPr txBox="1"/>
          <p:nvPr/>
        </p:nvSpPr>
        <p:spPr>
          <a:xfrm>
            <a:off x="1838524" y="2031191"/>
            <a:ext cx="5516873" cy="3147015"/>
          </a:xfrm>
          <a:prstGeom prst="rect">
            <a:avLst/>
          </a:prstGeom>
          <a:noFill/>
        </p:spPr>
        <p:txBody>
          <a:bodyPr rot="0" spcFirstLastPara="0" vert="horz" wrap="square" lIns="99060" tIns="49530" rIns="99060" bIns="4953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First steps:</a:t>
            </a:r>
          </a:p>
          <a:p>
            <a:pPr algn="l"/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Wear a jumper! Turn the thermostat down a tad. Eliminate draughts around windows or doors.</a:t>
            </a:r>
          </a:p>
          <a:p>
            <a:pPr algn="l"/>
            <a:endParaRPr lang="en-US" sz="2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/>
            <a:r>
              <a:rPr lang="en-US" sz="22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Moving On:</a:t>
            </a:r>
          </a:p>
          <a:p>
            <a:pPr algn="l"/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Change to a green tariff. Install solar panels. Change to an air source heat pump.</a:t>
            </a:r>
            <a:endParaRPr lang="en-US" sz="2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FE4223-B487-BABF-44BA-27050AC862C8}"/>
              </a:ext>
            </a:extLst>
          </p:cNvPr>
          <p:cNvSpPr txBox="1"/>
          <p:nvPr/>
        </p:nvSpPr>
        <p:spPr>
          <a:xfrm>
            <a:off x="1838524" y="362462"/>
            <a:ext cx="674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Green 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7574C-EFCE-8B0D-BBC2-07D2E96ABB0C}"/>
              </a:ext>
            </a:extLst>
          </p:cNvPr>
          <p:cNvSpPr/>
          <p:nvPr/>
        </p:nvSpPr>
        <p:spPr>
          <a:xfrm>
            <a:off x="1641700" y="196526"/>
            <a:ext cx="8908601" cy="6490410"/>
          </a:xfrm>
          <a:custGeom>
            <a:avLst/>
            <a:gdLst>
              <a:gd name="connsiteX0" fmla="*/ 0 w 8908601"/>
              <a:gd name="connsiteY0" fmla="*/ 0 h 6490410"/>
              <a:gd name="connsiteX1" fmla="*/ 504821 w 8908601"/>
              <a:gd name="connsiteY1" fmla="*/ 0 h 6490410"/>
              <a:gd name="connsiteX2" fmla="*/ 831469 w 8908601"/>
              <a:gd name="connsiteY2" fmla="*/ 0 h 6490410"/>
              <a:gd name="connsiteX3" fmla="*/ 1603548 w 8908601"/>
              <a:gd name="connsiteY3" fmla="*/ 0 h 6490410"/>
              <a:gd name="connsiteX4" fmla="*/ 2108369 w 8908601"/>
              <a:gd name="connsiteY4" fmla="*/ 0 h 6490410"/>
              <a:gd name="connsiteX5" fmla="*/ 2613190 w 8908601"/>
              <a:gd name="connsiteY5" fmla="*/ 0 h 6490410"/>
              <a:gd name="connsiteX6" fmla="*/ 3385268 w 8908601"/>
              <a:gd name="connsiteY6" fmla="*/ 0 h 6490410"/>
              <a:gd name="connsiteX7" fmla="*/ 3801003 w 8908601"/>
              <a:gd name="connsiteY7" fmla="*/ 0 h 6490410"/>
              <a:gd name="connsiteX8" fmla="*/ 4573082 w 8908601"/>
              <a:gd name="connsiteY8" fmla="*/ 0 h 6490410"/>
              <a:gd name="connsiteX9" fmla="*/ 5345161 w 8908601"/>
              <a:gd name="connsiteY9" fmla="*/ 0 h 6490410"/>
              <a:gd name="connsiteX10" fmla="*/ 5939067 w 8908601"/>
              <a:gd name="connsiteY10" fmla="*/ 0 h 6490410"/>
              <a:gd name="connsiteX11" fmla="*/ 6711146 w 8908601"/>
              <a:gd name="connsiteY11" fmla="*/ 0 h 6490410"/>
              <a:gd name="connsiteX12" fmla="*/ 7215967 w 8908601"/>
              <a:gd name="connsiteY12" fmla="*/ 0 h 6490410"/>
              <a:gd name="connsiteX13" fmla="*/ 7720788 w 8908601"/>
              <a:gd name="connsiteY13" fmla="*/ 0 h 6490410"/>
              <a:gd name="connsiteX14" fmla="*/ 8403780 w 8908601"/>
              <a:gd name="connsiteY14" fmla="*/ 0 h 6490410"/>
              <a:gd name="connsiteX15" fmla="*/ 8908601 w 8908601"/>
              <a:gd name="connsiteY15" fmla="*/ 0 h 6490410"/>
              <a:gd name="connsiteX16" fmla="*/ 8908601 w 8908601"/>
              <a:gd name="connsiteY16" fmla="*/ 719845 h 6490410"/>
              <a:gd name="connsiteX17" fmla="*/ 8908601 w 8908601"/>
              <a:gd name="connsiteY17" fmla="*/ 1374787 h 6490410"/>
              <a:gd name="connsiteX18" fmla="*/ 8908601 w 8908601"/>
              <a:gd name="connsiteY18" fmla="*/ 2029728 h 6490410"/>
              <a:gd name="connsiteX19" fmla="*/ 8908601 w 8908601"/>
              <a:gd name="connsiteY19" fmla="*/ 2684670 h 6490410"/>
              <a:gd name="connsiteX20" fmla="*/ 8908601 w 8908601"/>
              <a:gd name="connsiteY20" fmla="*/ 3079995 h 6490410"/>
              <a:gd name="connsiteX21" fmla="*/ 8908601 w 8908601"/>
              <a:gd name="connsiteY21" fmla="*/ 3540224 h 6490410"/>
              <a:gd name="connsiteX22" fmla="*/ 8908601 w 8908601"/>
              <a:gd name="connsiteY22" fmla="*/ 4195165 h 6490410"/>
              <a:gd name="connsiteX23" fmla="*/ 8908601 w 8908601"/>
              <a:gd name="connsiteY23" fmla="*/ 4720298 h 6490410"/>
              <a:gd name="connsiteX24" fmla="*/ 8908601 w 8908601"/>
              <a:gd name="connsiteY24" fmla="*/ 5180527 h 6490410"/>
              <a:gd name="connsiteX25" fmla="*/ 8908601 w 8908601"/>
              <a:gd name="connsiteY25" fmla="*/ 5835469 h 6490410"/>
              <a:gd name="connsiteX26" fmla="*/ 8908601 w 8908601"/>
              <a:gd name="connsiteY26" fmla="*/ 6490410 h 6490410"/>
              <a:gd name="connsiteX27" fmla="*/ 8314694 w 8908601"/>
              <a:gd name="connsiteY27" fmla="*/ 6490410 h 6490410"/>
              <a:gd name="connsiteX28" fmla="*/ 7898960 w 8908601"/>
              <a:gd name="connsiteY28" fmla="*/ 6490410 h 6490410"/>
              <a:gd name="connsiteX29" fmla="*/ 7215967 w 8908601"/>
              <a:gd name="connsiteY29" fmla="*/ 6490410 h 6490410"/>
              <a:gd name="connsiteX30" fmla="*/ 6800232 w 8908601"/>
              <a:gd name="connsiteY30" fmla="*/ 6490410 h 6490410"/>
              <a:gd name="connsiteX31" fmla="*/ 6117239 w 8908601"/>
              <a:gd name="connsiteY31" fmla="*/ 6490410 h 6490410"/>
              <a:gd name="connsiteX32" fmla="*/ 5790591 w 8908601"/>
              <a:gd name="connsiteY32" fmla="*/ 6490410 h 6490410"/>
              <a:gd name="connsiteX33" fmla="*/ 5107598 w 8908601"/>
              <a:gd name="connsiteY33" fmla="*/ 6490410 h 6490410"/>
              <a:gd name="connsiteX34" fmla="*/ 4691863 w 8908601"/>
              <a:gd name="connsiteY34" fmla="*/ 6490410 h 6490410"/>
              <a:gd name="connsiteX35" fmla="*/ 4365214 w 8908601"/>
              <a:gd name="connsiteY35" fmla="*/ 6490410 h 6490410"/>
              <a:gd name="connsiteX36" fmla="*/ 3949480 w 8908601"/>
              <a:gd name="connsiteY36" fmla="*/ 6490410 h 6490410"/>
              <a:gd name="connsiteX37" fmla="*/ 3266487 w 8908601"/>
              <a:gd name="connsiteY37" fmla="*/ 6490410 h 6490410"/>
              <a:gd name="connsiteX38" fmla="*/ 2850752 w 8908601"/>
              <a:gd name="connsiteY38" fmla="*/ 6490410 h 6490410"/>
              <a:gd name="connsiteX39" fmla="*/ 2524104 w 8908601"/>
              <a:gd name="connsiteY39" fmla="*/ 6490410 h 6490410"/>
              <a:gd name="connsiteX40" fmla="*/ 2108369 w 8908601"/>
              <a:gd name="connsiteY40" fmla="*/ 6490410 h 6490410"/>
              <a:gd name="connsiteX41" fmla="*/ 1603548 w 8908601"/>
              <a:gd name="connsiteY41" fmla="*/ 6490410 h 6490410"/>
              <a:gd name="connsiteX42" fmla="*/ 1009641 w 8908601"/>
              <a:gd name="connsiteY42" fmla="*/ 6490410 h 6490410"/>
              <a:gd name="connsiteX43" fmla="*/ 593907 w 8908601"/>
              <a:gd name="connsiteY43" fmla="*/ 6490410 h 6490410"/>
              <a:gd name="connsiteX44" fmla="*/ 0 w 8908601"/>
              <a:gd name="connsiteY44" fmla="*/ 6490410 h 6490410"/>
              <a:gd name="connsiteX45" fmla="*/ 0 w 8908601"/>
              <a:gd name="connsiteY45" fmla="*/ 5900373 h 6490410"/>
              <a:gd name="connsiteX46" fmla="*/ 0 w 8908601"/>
              <a:gd name="connsiteY46" fmla="*/ 5310335 h 6490410"/>
              <a:gd name="connsiteX47" fmla="*/ 0 w 8908601"/>
              <a:gd name="connsiteY47" fmla="*/ 4720298 h 6490410"/>
              <a:gd name="connsiteX48" fmla="*/ 0 w 8908601"/>
              <a:gd name="connsiteY48" fmla="*/ 4130261 h 6490410"/>
              <a:gd name="connsiteX49" fmla="*/ 0 w 8908601"/>
              <a:gd name="connsiteY49" fmla="*/ 3605128 h 6490410"/>
              <a:gd name="connsiteX50" fmla="*/ 0 w 8908601"/>
              <a:gd name="connsiteY50" fmla="*/ 2950186 h 6490410"/>
              <a:gd name="connsiteX51" fmla="*/ 0 w 8908601"/>
              <a:gd name="connsiteY51" fmla="*/ 2360149 h 6490410"/>
              <a:gd name="connsiteX52" fmla="*/ 0 w 8908601"/>
              <a:gd name="connsiteY52" fmla="*/ 1640304 h 6490410"/>
              <a:gd name="connsiteX53" fmla="*/ 0 w 8908601"/>
              <a:gd name="connsiteY53" fmla="*/ 920458 h 6490410"/>
              <a:gd name="connsiteX54" fmla="*/ 0 w 8908601"/>
              <a:gd name="connsiteY54" fmla="*/ 0 h 649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908601" h="6490410" extrusionOk="0">
                <a:moveTo>
                  <a:pt x="0" y="0"/>
                </a:moveTo>
                <a:cubicBezTo>
                  <a:pt x="226752" y="-34222"/>
                  <a:pt x="384022" y="25321"/>
                  <a:pt x="504821" y="0"/>
                </a:cubicBezTo>
                <a:cubicBezTo>
                  <a:pt x="625620" y="-25321"/>
                  <a:pt x="707938" y="21518"/>
                  <a:pt x="831469" y="0"/>
                </a:cubicBezTo>
                <a:cubicBezTo>
                  <a:pt x="955000" y="-21518"/>
                  <a:pt x="1356891" y="5525"/>
                  <a:pt x="1603548" y="0"/>
                </a:cubicBezTo>
                <a:cubicBezTo>
                  <a:pt x="1850205" y="-5525"/>
                  <a:pt x="1970003" y="27993"/>
                  <a:pt x="2108369" y="0"/>
                </a:cubicBezTo>
                <a:cubicBezTo>
                  <a:pt x="2246735" y="-27993"/>
                  <a:pt x="2377708" y="27900"/>
                  <a:pt x="2613190" y="0"/>
                </a:cubicBezTo>
                <a:cubicBezTo>
                  <a:pt x="2848672" y="-27900"/>
                  <a:pt x="3000143" y="20714"/>
                  <a:pt x="3385268" y="0"/>
                </a:cubicBezTo>
                <a:cubicBezTo>
                  <a:pt x="3770393" y="-20714"/>
                  <a:pt x="3634144" y="38474"/>
                  <a:pt x="3801003" y="0"/>
                </a:cubicBezTo>
                <a:cubicBezTo>
                  <a:pt x="3967863" y="-38474"/>
                  <a:pt x="4402782" y="33140"/>
                  <a:pt x="4573082" y="0"/>
                </a:cubicBezTo>
                <a:cubicBezTo>
                  <a:pt x="4743382" y="-33140"/>
                  <a:pt x="5107995" y="34934"/>
                  <a:pt x="5345161" y="0"/>
                </a:cubicBezTo>
                <a:cubicBezTo>
                  <a:pt x="5582327" y="-34934"/>
                  <a:pt x="5775464" y="1370"/>
                  <a:pt x="5939067" y="0"/>
                </a:cubicBezTo>
                <a:cubicBezTo>
                  <a:pt x="6102670" y="-1370"/>
                  <a:pt x="6438236" y="12821"/>
                  <a:pt x="6711146" y="0"/>
                </a:cubicBezTo>
                <a:cubicBezTo>
                  <a:pt x="6984056" y="-12821"/>
                  <a:pt x="7008991" y="58404"/>
                  <a:pt x="7215967" y="0"/>
                </a:cubicBezTo>
                <a:cubicBezTo>
                  <a:pt x="7422943" y="-58404"/>
                  <a:pt x="7573009" y="10428"/>
                  <a:pt x="7720788" y="0"/>
                </a:cubicBezTo>
                <a:cubicBezTo>
                  <a:pt x="7868567" y="-10428"/>
                  <a:pt x="8225274" y="56020"/>
                  <a:pt x="8403780" y="0"/>
                </a:cubicBezTo>
                <a:cubicBezTo>
                  <a:pt x="8582286" y="-56020"/>
                  <a:pt x="8792488" y="39259"/>
                  <a:pt x="8908601" y="0"/>
                </a:cubicBezTo>
                <a:cubicBezTo>
                  <a:pt x="8988964" y="151068"/>
                  <a:pt x="8835717" y="451714"/>
                  <a:pt x="8908601" y="719845"/>
                </a:cubicBezTo>
                <a:cubicBezTo>
                  <a:pt x="8981485" y="987976"/>
                  <a:pt x="8845629" y="1207716"/>
                  <a:pt x="8908601" y="1374787"/>
                </a:cubicBezTo>
                <a:cubicBezTo>
                  <a:pt x="8971573" y="1541858"/>
                  <a:pt x="8845222" y="1799592"/>
                  <a:pt x="8908601" y="2029728"/>
                </a:cubicBezTo>
                <a:cubicBezTo>
                  <a:pt x="8971980" y="2259864"/>
                  <a:pt x="8881334" y="2409887"/>
                  <a:pt x="8908601" y="2684670"/>
                </a:cubicBezTo>
                <a:cubicBezTo>
                  <a:pt x="8935868" y="2959453"/>
                  <a:pt x="8875915" y="2940877"/>
                  <a:pt x="8908601" y="3079995"/>
                </a:cubicBezTo>
                <a:cubicBezTo>
                  <a:pt x="8941287" y="3219113"/>
                  <a:pt x="8883098" y="3391500"/>
                  <a:pt x="8908601" y="3540224"/>
                </a:cubicBezTo>
                <a:cubicBezTo>
                  <a:pt x="8934104" y="3688948"/>
                  <a:pt x="8876140" y="3868077"/>
                  <a:pt x="8908601" y="4195165"/>
                </a:cubicBezTo>
                <a:cubicBezTo>
                  <a:pt x="8941062" y="4522253"/>
                  <a:pt x="8847388" y="4545891"/>
                  <a:pt x="8908601" y="4720298"/>
                </a:cubicBezTo>
                <a:cubicBezTo>
                  <a:pt x="8969814" y="4894705"/>
                  <a:pt x="8896939" y="4955609"/>
                  <a:pt x="8908601" y="5180527"/>
                </a:cubicBezTo>
                <a:cubicBezTo>
                  <a:pt x="8920263" y="5405445"/>
                  <a:pt x="8904549" y="5547498"/>
                  <a:pt x="8908601" y="5835469"/>
                </a:cubicBezTo>
                <a:cubicBezTo>
                  <a:pt x="8912653" y="6123440"/>
                  <a:pt x="8871960" y="6276302"/>
                  <a:pt x="8908601" y="6490410"/>
                </a:cubicBezTo>
                <a:cubicBezTo>
                  <a:pt x="8749532" y="6507716"/>
                  <a:pt x="8501108" y="6472652"/>
                  <a:pt x="8314694" y="6490410"/>
                </a:cubicBezTo>
                <a:cubicBezTo>
                  <a:pt x="8128280" y="6508168"/>
                  <a:pt x="8061136" y="6467177"/>
                  <a:pt x="7898960" y="6490410"/>
                </a:cubicBezTo>
                <a:cubicBezTo>
                  <a:pt x="7736784" y="6513643"/>
                  <a:pt x="7492036" y="6437903"/>
                  <a:pt x="7215967" y="6490410"/>
                </a:cubicBezTo>
                <a:cubicBezTo>
                  <a:pt x="6939898" y="6542917"/>
                  <a:pt x="6955624" y="6449328"/>
                  <a:pt x="6800232" y="6490410"/>
                </a:cubicBezTo>
                <a:cubicBezTo>
                  <a:pt x="6644841" y="6531492"/>
                  <a:pt x="6368061" y="6474832"/>
                  <a:pt x="6117239" y="6490410"/>
                </a:cubicBezTo>
                <a:cubicBezTo>
                  <a:pt x="5866417" y="6505988"/>
                  <a:pt x="5923617" y="6482706"/>
                  <a:pt x="5790591" y="6490410"/>
                </a:cubicBezTo>
                <a:cubicBezTo>
                  <a:pt x="5657565" y="6498114"/>
                  <a:pt x="5401000" y="6428441"/>
                  <a:pt x="5107598" y="6490410"/>
                </a:cubicBezTo>
                <a:cubicBezTo>
                  <a:pt x="4814196" y="6552379"/>
                  <a:pt x="4782718" y="6484679"/>
                  <a:pt x="4691863" y="6490410"/>
                </a:cubicBezTo>
                <a:cubicBezTo>
                  <a:pt x="4601008" y="6496141"/>
                  <a:pt x="4459578" y="6452918"/>
                  <a:pt x="4365214" y="6490410"/>
                </a:cubicBezTo>
                <a:cubicBezTo>
                  <a:pt x="4270850" y="6527902"/>
                  <a:pt x="4039442" y="6487475"/>
                  <a:pt x="3949480" y="6490410"/>
                </a:cubicBezTo>
                <a:cubicBezTo>
                  <a:pt x="3859518" y="6493345"/>
                  <a:pt x="3452888" y="6416016"/>
                  <a:pt x="3266487" y="6490410"/>
                </a:cubicBezTo>
                <a:cubicBezTo>
                  <a:pt x="3080086" y="6564804"/>
                  <a:pt x="3031449" y="6488115"/>
                  <a:pt x="2850752" y="6490410"/>
                </a:cubicBezTo>
                <a:cubicBezTo>
                  <a:pt x="2670056" y="6492705"/>
                  <a:pt x="2597076" y="6461775"/>
                  <a:pt x="2524104" y="6490410"/>
                </a:cubicBezTo>
                <a:cubicBezTo>
                  <a:pt x="2451132" y="6519045"/>
                  <a:pt x="2294846" y="6488249"/>
                  <a:pt x="2108369" y="6490410"/>
                </a:cubicBezTo>
                <a:cubicBezTo>
                  <a:pt x="1921892" y="6492571"/>
                  <a:pt x="1791166" y="6461502"/>
                  <a:pt x="1603548" y="6490410"/>
                </a:cubicBezTo>
                <a:cubicBezTo>
                  <a:pt x="1415930" y="6519318"/>
                  <a:pt x="1257116" y="6445577"/>
                  <a:pt x="1009641" y="6490410"/>
                </a:cubicBezTo>
                <a:cubicBezTo>
                  <a:pt x="762166" y="6535243"/>
                  <a:pt x="704044" y="6480925"/>
                  <a:pt x="593907" y="6490410"/>
                </a:cubicBezTo>
                <a:cubicBezTo>
                  <a:pt x="483770" y="6499895"/>
                  <a:pt x="132972" y="6458509"/>
                  <a:pt x="0" y="6490410"/>
                </a:cubicBezTo>
                <a:cubicBezTo>
                  <a:pt x="-59328" y="6244102"/>
                  <a:pt x="29183" y="6075386"/>
                  <a:pt x="0" y="5900373"/>
                </a:cubicBezTo>
                <a:cubicBezTo>
                  <a:pt x="-29183" y="5725360"/>
                  <a:pt x="51809" y="5548390"/>
                  <a:pt x="0" y="5310335"/>
                </a:cubicBezTo>
                <a:cubicBezTo>
                  <a:pt x="-51809" y="5072280"/>
                  <a:pt x="60541" y="4915033"/>
                  <a:pt x="0" y="4720298"/>
                </a:cubicBezTo>
                <a:cubicBezTo>
                  <a:pt x="-60541" y="4525563"/>
                  <a:pt x="7006" y="4326095"/>
                  <a:pt x="0" y="4130261"/>
                </a:cubicBezTo>
                <a:cubicBezTo>
                  <a:pt x="-7006" y="3934427"/>
                  <a:pt x="37982" y="3803105"/>
                  <a:pt x="0" y="3605128"/>
                </a:cubicBezTo>
                <a:cubicBezTo>
                  <a:pt x="-37982" y="3407151"/>
                  <a:pt x="35771" y="3121667"/>
                  <a:pt x="0" y="2950186"/>
                </a:cubicBezTo>
                <a:cubicBezTo>
                  <a:pt x="-35771" y="2778705"/>
                  <a:pt x="50161" y="2574349"/>
                  <a:pt x="0" y="2360149"/>
                </a:cubicBezTo>
                <a:cubicBezTo>
                  <a:pt x="-50161" y="2145949"/>
                  <a:pt x="67775" y="1876204"/>
                  <a:pt x="0" y="1640304"/>
                </a:cubicBezTo>
                <a:cubicBezTo>
                  <a:pt x="-67775" y="1404404"/>
                  <a:pt x="45553" y="1177249"/>
                  <a:pt x="0" y="920458"/>
                </a:cubicBezTo>
                <a:cubicBezTo>
                  <a:pt x="-45553" y="663667"/>
                  <a:pt x="59610" y="34706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B08A9F-6FDA-053B-4A97-EA87D8571F80}"/>
              </a:ext>
            </a:extLst>
          </p:cNvPr>
          <p:cNvGrpSpPr/>
          <p:nvPr/>
        </p:nvGrpSpPr>
        <p:grpSpPr>
          <a:xfrm rot="373083">
            <a:off x="9063046" y="425170"/>
            <a:ext cx="1646773" cy="1434575"/>
            <a:chOff x="6631744" y="1023798"/>
            <a:chExt cx="1987471" cy="18595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57C2363-D8F3-A9F1-D2AE-9C7EDD3BB6B3}"/>
                </a:ext>
              </a:extLst>
            </p:cNvPr>
            <p:cNvGrpSpPr/>
            <p:nvPr/>
          </p:nvGrpSpPr>
          <p:grpSpPr>
            <a:xfrm rot="1372766">
              <a:off x="6631744" y="1023798"/>
              <a:ext cx="1425490" cy="1859570"/>
              <a:chOff x="2487561" y="383458"/>
              <a:chExt cx="2241755" cy="230074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BE459DA-C629-6325-22EB-E648A6C4180B}"/>
                  </a:ext>
                </a:extLst>
              </p:cNvPr>
              <p:cNvSpPr/>
              <p:nvPr/>
            </p:nvSpPr>
            <p:spPr>
              <a:xfrm>
                <a:off x="2487561" y="678426"/>
                <a:ext cx="2241755" cy="2005780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D044F27-DFC3-DF1D-CD8B-71BE177030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7561" y="1081548"/>
                <a:ext cx="22417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21DF854-392A-7A80-B4A0-82A2E883B47D}"/>
                  </a:ext>
                </a:extLst>
              </p:cNvPr>
              <p:cNvSpPr/>
              <p:nvPr/>
            </p:nvSpPr>
            <p:spPr>
              <a:xfrm>
                <a:off x="4146754" y="383458"/>
                <a:ext cx="221229" cy="53585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DB283A3-2A65-271B-6237-55C9449A65DD}"/>
                  </a:ext>
                </a:extLst>
              </p:cNvPr>
              <p:cNvSpPr/>
              <p:nvPr/>
            </p:nvSpPr>
            <p:spPr>
              <a:xfrm>
                <a:off x="2890683" y="383458"/>
                <a:ext cx="221229" cy="53585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D84DFF-9B2E-7051-5BBA-F6BDBC81281A}"/>
                </a:ext>
              </a:extLst>
            </p:cNvPr>
            <p:cNvSpPr txBox="1"/>
            <p:nvPr/>
          </p:nvSpPr>
          <p:spPr>
            <a:xfrm rot="1372766">
              <a:off x="6701925" y="2006684"/>
              <a:ext cx="1917290" cy="75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84AC69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Oct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706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414241-B96B-0F62-9A73-4BD54B2D33CB}"/>
              </a:ext>
            </a:extLst>
          </p:cNvPr>
          <p:cNvSpPr txBox="1"/>
          <p:nvPr/>
        </p:nvSpPr>
        <p:spPr>
          <a:xfrm>
            <a:off x="914400" y="501445"/>
            <a:ext cx="92128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January – further info</a:t>
            </a:r>
          </a:p>
          <a:p>
            <a:endParaRPr lang="en-GB" dirty="0"/>
          </a:p>
          <a:p>
            <a:r>
              <a:rPr lang="en-GB" dirty="0"/>
              <a:t>Making a fresh start!</a:t>
            </a:r>
          </a:p>
          <a:p>
            <a:endParaRPr lang="en-GB" dirty="0"/>
          </a:p>
          <a:p>
            <a:r>
              <a:rPr lang="en-GB" dirty="0"/>
              <a:t>For an authoritative, yet easily readable introduction to the science of climate change we recommend the UK Met Office: </a:t>
            </a:r>
            <a:r>
              <a:rPr lang="en-GB" dirty="0">
                <a:hlinkClick r:id="rId2"/>
              </a:rPr>
              <a:t>https://weather.metoffice.gov.uk/climate-change/climate-change-in-the-uk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For a more in-depth and hard-hitting overview, see Prof. Kevin Anderson’s presentation at the National Emergency Briefing, 27 Nov 2025 in Central Hall Westminster: </a:t>
            </a:r>
            <a:r>
              <a:rPr lang="en-GB" dirty="0">
                <a:hlinkClick r:id="rId3"/>
              </a:rPr>
              <a:t>https://youtu.be/rI8z6A0c5Q4?si=s8w95UqiCVLG1ndI</a:t>
            </a:r>
            <a:r>
              <a:rPr lang="en-GB" dirty="0"/>
              <a:t>  </a:t>
            </a:r>
          </a:p>
          <a:p>
            <a:endParaRPr lang="en-GB" dirty="0"/>
          </a:p>
          <a:p>
            <a:r>
              <a:rPr lang="en-GB" dirty="0"/>
              <a:t>Greenpeace has a good list of suggestions as to what we need to pressurise government and business to get on with to minimise the impact of climate change: </a:t>
            </a:r>
            <a:r>
              <a:rPr lang="en-GB" dirty="0">
                <a:hlinkClick r:id="rId4"/>
              </a:rPr>
              <a:t>https://www.greenpeace.org.uk/challenges/climate-change/solutions-climate-change/</a:t>
            </a:r>
            <a:endParaRPr lang="en-GB" dirty="0"/>
          </a:p>
          <a:p>
            <a:endParaRPr lang="en-GB" dirty="0"/>
          </a:p>
          <a:p>
            <a:r>
              <a:rPr lang="en-GB" dirty="0"/>
              <a:t>This page from the United Nations lists 10 areas that we, as individuals, can consider as we all try to live ever more sustainably. As they say on that page, ‘ Every one of us can make choices to protect nature, tackle climate change, and take care of our planet’. </a:t>
            </a:r>
            <a:r>
              <a:rPr lang="en-GB" dirty="0">
                <a:hlinkClick r:id="rId5"/>
              </a:rPr>
              <a:t>https://www.un.org/en/actnow/ten-actions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9501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826E2-8C01-9711-3584-9A3948740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ABE318-D649-6A5C-CDC3-F260191BA88D}"/>
              </a:ext>
            </a:extLst>
          </p:cNvPr>
          <p:cNvSpPr txBox="1"/>
          <p:nvPr/>
        </p:nvSpPr>
        <p:spPr>
          <a:xfrm>
            <a:off x="1170039" y="491613"/>
            <a:ext cx="8485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Further info</a:t>
            </a:r>
          </a:p>
          <a:p>
            <a:endParaRPr lang="en-GB" dirty="0"/>
          </a:p>
          <a:p>
            <a:r>
              <a:rPr lang="en-GB" dirty="0"/>
              <a:t>Energy savings trust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333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4BD57-8C5E-DFD2-BC88-99782BA07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728FFD-DB56-D290-8E12-F181CAC03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768" y="2604164"/>
            <a:ext cx="2672619" cy="19736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C4D535-5385-C533-BA5C-F67F7EB27AC6}"/>
              </a:ext>
            </a:extLst>
          </p:cNvPr>
          <p:cNvSpPr txBox="1"/>
          <p:nvPr/>
        </p:nvSpPr>
        <p:spPr>
          <a:xfrm>
            <a:off x="1842446" y="919444"/>
            <a:ext cx="7046928" cy="961802"/>
          </a:xfrm>
          <a:prstGeom prst="rect">
            <a:avLst/>
          </a:prstGeom>
          <a:noFill/>
        </p:spPr>
        <p:txBody>
          <a:bodyPr rot="0" spcFirstLastPara="0" vert="horz" wrap="square" lIns="99060" tIns="49530" rIns="99060" bIns="4953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1D35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Is your money supporting fossil fuel companies?</a:t>
            </a:r>
            <a:endParaRPr lang="en-US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170B55-0DEF-93DF-5177-3884B3EF55F2}"/>
              </a:ext>
            </a:extLst>
          </p:cNvPr>
          <p:cNvSpPr txBox="1"/>
          <p:nvPr/>
        </p:nvSpPr>
        <p:spPr>
          <a:xfrm>
            <a:off x="1829252" y="1923601"/>
            <a:ext cx="6381028" cy="3147015"/>
          </a:xfrm>
          <a:prstGeom prst="rect">
            <a:avLst/>
          </a:prstGeom>
          <a:noFill/>
        </p:spPr>
        <p:txBody>
          <a:bodyPr rot="0" spcFirstLastPara="0" vert="horz" wrap="square" lIns="99060" tIns="49530" rIns="99060" bIns="4953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First steps:</a:t>
            </a:r>
          </a:p>
          <a:p>
            <a:pPr algn="l"/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Check the bank league table on My Mother Tree. Move your money into a greener bank </a:t>
            </a:r>
            <a:r>
              <a:rPr lang="en-GB" sz="22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eg</a:t>
            </a:r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GB" sz="22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Triodos</a:t>
            </a:r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, the Cooperative Bank or Nationwide. Switching is so easy these days!</a:t>
            </a:r>
            <a:endParaRPr lang="en-US" sz="2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/>
            <a:r>
              <a:rPr lang="en-US" sz="22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Moving On:</a:t>
            </a:r>
          </a:p>
          <a:p>
            <a:pPr algn="l"/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Move your savings/investments into an ethical fund. Find out where is your pension money invested.</a:t>
            </a:r>
            <a:endParaRPr lang="en-US" sz="2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BBA97-AC0F-4D1C-8522-40DE469207D0}"/>
              </a:ext>
            </a:extLst>
          </p:cNvPr>
          <p:cNvSpPr txBox="1"/>
          <p:nvPr/>
        </p:nvSpPr>
        <p:spPr>
          <a:xfrm>
            <a:off x="1838524" y="362462"/>
            <a:ext cx="674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Green 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41A154-6A04-CB45-233D-01218B3B73E5}"/>
              </a:ext>
            </a:extLst>
          </p:cNvPr>
          <p:cNvSpPr/>
          <p:nvPr/>
        </p:nvSpPr>
        <p:spPr>
          <a:xfrm>
            <a:off x="1641700" y="196526"/>
            <a:ext cx="8908601" cy="6490410"/>
          </a:xfrm>
          <a:custGeom>
            <a:avLst/>
            <a:gdLst>
              <a:gd name="connsiteX0" fmla="*/ 0 w 8908601"/>
              <a:gd name="connsiteY0" fmla="*/ 0 h 6490410"/>
              <a:gd name="connsiteX1" fmla="*/ 504821 w 8908601"/>
              <a:gd name="connsiteY1" fmla="*/ 0 h 6490410"/>
              <a:gd name="connsiteX2" fmla="*/ 831469 w 8908601"/>
              <a:gd name="connsiteY2" fmla="*/ 0 h 6490410"/>
              <a:gd name="connsiteX3" fmla="*/ 1603548 w 8908601"/>
              <a:gd name="connsiteY3" fmla="*/ 0 h 6490410"/>
              <a:gd name="connsiteX4" fmla="*/ 2108369 w 8908601"/>
              <a:gd name="connsiteY4" fmla="*/ 0 h 6490410"/>
              <a:gd name="connsiteX5" fmla="*/ 2613190 w 8908601"/>
              <a:gd name="connsiteY5" fmla="*/ 0 h 6490410"/>
              <a:gd name="connsiteX6" fmla="*/ 3385268 w 8908601"/>
              <a:gd name="connsiteY6" fmla="*/ 0 h 6490410"/>
              <a:gd name="connsiteX7" fmla="*/ 3801003 w 8908601"/>
              <a:gd name="connsiteY7" fmla="*/ 0 h 6490410"/>
              <a:gd name="connsiteX8" fmla="*/ 4573082 w 8908601"/>
              <a:gd name="connsiteY8" fmla="*/ 0 h 6490410"/>
              <a:gd name="connsiteX9" fmla="*/ 5345161 w 8908601"/>
              <a:gd name="connsiteY9" fmla="*/ 0 h 6490410"/>
              <a:gd name="connsiteX10" fmla="*/ 5939067 w 8908601"/>
              <a:gd name="connsiteY10" fmla="*/ 0 h 6490410"/>
              <a:gd name="connsiteX11" fmla="*/ 6711146 w 8908601"/>
              <a:gd name="connsiteY11" fmla="*/ 0 h 6490410"/>
              <a:gd name="connsiteX12" fmla="*/ 7215967 w 8908601"/>
              <a:gd name="connsiteY12" fmla="*/ 0 h 6490410"/>
              <a:gd name="connsiteX13" fmla="*/ 7720788 w 8908601"/>
              <a:gd name="connsiteY13" fmla="*/ 0 h 6490410"/>
              <a:gd name="connsiteX14" fmla="*/ 8403780 w 8908601"/>
              <a:gd name="connsiteY14" fmla="*/ 0 h 6490410"/>
              <a:gd name="connsiteX15" fmla="*/ 8908601 w 8908601"/>
              <a:gd name="connsiteY15" fmla="*/ 0 h 6490410"/>
              <a:gd name="connsiteX16" fmla="*/ 8908601 w 8908601"/>
              <a:gd name="connsiteY16" fmla="*/ 719845 h 6490410"/>
              <a:gd name="connsiteX17" fmla="*/ 8908601 w 8908601"/>
              <a:gd name="connsiteY17" fmla="*/ 1374787 h 6490410"/>
              <a:gd name="connsiteX18" fmla="*/ 8908601 w 8908601"/>
              <a:gd name="connsiteY18" fmla="*/ 2029728 h 6490410"/>
              <a:gd name="connsiteX19" fmla="*/ 8908601 w 8908601"/>
              <a:gd name="connsiteY19" fmla="*/ 2684670 h 6490410"/>
              <a:gd name="connsiteX20" fmla="*/ 8908601 w 8908601"/>
              <a:gd name="connsiteY20" fmla="*/ 3079995 h 6490410"/>
              <a:gd name="connsiteX21" fmla="*/ 8908601 w 8908601"/>
              <a:gd name="connsiteY21" fmla="*/ 3540224 h 6490410"/>
              <a:gd name="connsiteX22" fmla="*/ 8908601 w 8908601"/>
              <a:gd name="connsiteY22" fmla="*/ 4195165 h 6490410"/>
              <a:gd name="connsiteX23" fmla="*/ 8908601 w 8908601"/>
              <a:gd name="connsiteY23" fmla="*/ 4720298 h 6490410"/>
              <a:gd name="connsiteX24" fmla="*/ 8908601 w 8908601"/>
              <a:gd name="connsiteY24" fmla="*/ 5180527 h 6490410"/>
              <a:gd name="connsiteX25" fmla="*/ 8908601 w 8908601"/>
              <a:gd name="connsiteY25" fmla="*/ 5835469 h 6490410"/>
              <a:gd name="connsiteX26" fmla="*/ 8908601 w 8908601"/>
              <a:gd name="connsiteY26" fmla="*/ 6490410 h 6490410"/>
              <a:gd name="connsiteX27" fmla="*/ 8314694 w 8908601"/>
              <a:gd name="connsiteY27" fmla="*/ 6490410 h 6490410"/>
              <a:gd name="connsiteX28" fmla="*/ 7898960 w 8908601"/>
              <a:gd name="connsiteY28" fmla="*/ 6490410 h 6490410"/>
              <a:gd name="connsiteX29" fmla="*/ 7215967 w 8908601"/>
              <a:gd name="connsiteY29" fmla="*/ 6490410 h 6490410"/>
              <a:gd name="connsiteX30" fmla="*/ 6800232 w 8908601"/>
              <a:gd name="connsiteY30" fmla="*/ 6490410 h 6490410"/>
              <a:gd name="connsiteX31" fmla="*/ 6117239 w 8908601"/>
              <a:gd name="connsiteY31" fmla="*/ 6490410 h 6490410"/>
              <a:gd name="connsiteX32" fmla="*/ 5790591 w 8908601"/>
              <a:gd name="connsiteY32" fmla="*/ 6490410 h 6490410"/>
              <a:gd name="connsiteX33" fmla="*/ 5107598 w 8908601"/>
              <a:gd name="connsiteY33" fmla="*/ 6490410 h 6490410"/>
              <a:gd name="connsiteX34" fmla="*/ 4691863 w 8908601"/>
              <a:gd name="connsiteY34" fmla="*/ 6490410 h 6490410"/>
              <a:gd name="connsiteX35" fmla="*/ 4365214 w 8908601"/>
              <a:gd name="connsiteY35" fmla="*/ 6490410 h 6490410"/>
              <a:gd name="connsiteX36" fmla="*/ 3949480 w 8908601"/>
              <a:gd name="connsiteY36" fmla="*/ 6490410 h 6490410"/>
              <a:gd name="connsiteX37" fmla="*/ 3266487 w 8908601"/>
              <a:gd name="connsiteY37" fmla="*/ 6490410 h 6490410"/>
              <a:gd name="connsiteX38" fmla="*/ 2850752 w 8908601"/>
              <a:gd name="connsiteY38" fmla="*/ 6490410 h 6490410"/>
              <a:gd name="connsiteX39" fmla="*/ 2524104 w 8908601"/>
              <a:gd name="connsiteY39" fmla="*/ 6490410 h 6490410"/>
              <a:gd name="connsiteX40" fmla="*/ 2108369 w 8908601"/>
              <a:gd name="connsiteY40" fmla="*/ 6490410 h 6490410"/>
              <a:gd name="connsiteX41" fmla="*/ 1603548 w 8908601"/>
              <a:gd name="connsiteY41" fmla="*/ 6490410 h 6490410"/>
              <a:gd name="connsiteX42" fmla="*/ 1009641 w 8908601"/>
              <a:gd name="connsiteY42" fmla="*/ 6490410 h 6490410"/>
              <a:gd name="connsiteX43" fmla="*/ 593907 w 8908601"/>
              <a:gd name="connsiteY43" fmla="*/ 6490410 h 6490410"/>
              <a:gd name="connsiteX44" fmla="*/ 0 w 8908601"/>
              <a:gd name="connsiteY44" fmla="*/ 6490410 h 6490410"/>
              <a:gd name="connsiteX45" fmla="*/ 0 w 8908601"/>
              <a:gd name="connsiteY45" fmla="*/ 5900373 h 6490410"/>
              <a:gd name="connsiteX46" fmla="*/ 0 w 8908601"/>
              <a:gd name="connsiteY46" fmla="*/ 5310335 h 6490410"/>
              <a:gd name="connsiteX47" fmla="*/ 0 w 8908601"/>
              <a:gd name="connsiteY47" fmla="*/ 4720298 h 6490410"/>
              <a:gd name="connsiteX48" fmla="*/ 0 w 8908601"/>
              <a:gd name="connsiteY48" fmla="*/ 4130261 h 6490410"/>
              <a:gd name="connsiteX49" fmla="*/ 0 w 8908601"/>
              <a:gd name="connsiteY49" fmla="*/ 3605128 h 6490410"/>
              <a:gd name="connsiteX50" fmla="*/ 0 w 8908601"/>
              <a:gd name="connsiteY50" fmla="*/ 2950186 h 6490410"/>
              <a:gd name="connsiteX51" fmla="*/ 0 w 8908601"/>
              <a:gd name="connsiteY51" fmla="*/ 2360149 h 6490410"/>
              <a:gd name="connsiteX52" fmla="*/ 0 w 8908601"/>
              <a:gd name="connsiteY52" fmla="*/ 1640304 h 6490410"/>
              <a:gd name="connsiteX53" fmla="*/ 0 w 8908601"/>
              <a:gd name="connsiteY53" fmla="*/ 920458 h 6490410"/>
              <a:gd name="connsiteX54" fmla="*/ 0 w 8908601"/>
              <a:gd name="connsiteY54" fmla="*/ 0 h 649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908601" h="6490410" extrusionOk="0">
                <a:moveTo>
                  <a:pt x="0" y="0"/>
                </a:moveTo>
                <a:cubicBezTo>
                  <a:pt x="226752" y="-34222"/>
                  <a:pt x="384022" y="25321"/>
                  <a:pt x="504821" y="0"/>
                </a:cubicBezTo>
                <a:cubicBezTo>
                  <a:pt x="625620" y="-25321"/>
                  <a:pt x="707938" y="21518"/>
                  <a:pt x="831469" y="0"/>
                </a:cubicBezTo>
                <a:cubicBezTo>
                  <a:pt x="955000" y="-21518"/>
                  <a:pt x="1356891" y="5525"/>
                  <a:pt x="1603548" y="0"/>
                </a:cubicBezTo>
                <a:cubicBezTo>
                  <a:pt x="1850205" y="-5525"/>
                  <a:pt x="1970003" y="27993"/>
                  <a:pt x="2108369" y="0"/>
                </a:cubicBezTo>
                <a:cubicBezTo>
                  <a:pt x="2246735" y="-27993"/>
                  <a:pt x="2377708" y="27900"/>
                  <a:pt x="2613190" y="0"/>
                </a:cubicBezTo>
                <a:cubicBezTo>
                  <a:pt x="2848672" y="-27900"/>
                  <a:pt x="3000143" y="20714"/>
                  <a:pt x="3385268" y="0"/>
                </a:cubicBezTo>
                <a:cubicBezTo>
                  <a:pt x="3770393" y="-20714"/>
                  <a:pt x="3634144" y="38474"/>
                  <a:pt x="3801003" y="0"/>
                </a:cubicBezTo>
                <a:cubicBezTo>
                  <a:pt x="3967863" y="-38474"/>
                  <a:pt x="4402782" y="33140"/>
                  <a:pt x="4573082" y="0"/>
                </a:cubicBezTo>
                <a:cubicBezTo>
                  <a:pt x="4743382" y="-33140"/>
                  <a:pt x="5107995" y="34934"/>
                  <a:pt x="5345161" y="0"/>
                </a:cubicBezTo>
                <a:cubicBezTo>
                  <a:pt x="5582327" y="-34934"/>
                  <a:pt x="5775464" y="1370"/>
                  <a:pt x="5939067" y="0"/>
                </a:cubicBezTo>
                <a:cubicBezTo>
                  <a:pt x="6102670" y="-1370"/>
                  <a:pt x="6438236" y="12821"/>
                  <a:pt x="6711146" y="0"/>
                </a:cubicBezTo>
                <a:cubicBezTo>
                  <a:pt x="6984056" y="-12821"/>
                  <a:pt x="7008991" y="58404"/>
                  <a:pt x="7215967" y="0"/>
                </a:cubicBezTo>
                <a:cubicBezTo>
                  <a:pt x="7422943" y="-58404"/>
                  <a:pt x="7573009" y="10428"/>
                  <a:pt x="7720788" y="0"/>
                </a:cubicBezTo>
                <a:cubicBezTo>
                  <a:pt x="7868567" y="-10428"/>
                  <a:pt x="8225274" y="56020"/>
                  <a:pt x="8403780" y="0"/>
                </a:cubicBezTo>
                <a:cubicBezTo>
                  <a:pt x="8582286" y="-56020"/>
                  <a:pt x="8792488" y="39259"/>
                  <a:pt x="8908601" y="0"/>
                </a:cubicBezTo>
                <a:cubicBezTo>
                  <a:pt x="8988964" y="151068"/>
                  <a:pt x="8835717" y="451714"/>
                  <a:pt x="8908601" y="719845"/>
                </a:cubicBezTo>
                <a:cubicBezTo>
                  <a:pt x="8981485" y="987976"/>
                  <a:pt x="8845629" y="1207716"/>
                  <a:pt x="8908601" y="1374787"/>
                </a:cubicBezTo>
                <a:cubicBezTo>
                  <a:pt x="8971573" y="1541858"/>
                  <a:pt x="8845222" y="1799592"/>
                  <a:pt x="8908601" y="2029728"/>
                </a:cubicBezTo>
                <a:cubicBezTo>
                  <a:pt x="8971980" y="2259864"/>
                  <a:pt x="8881334" y="2409887"/>
                  <a:pt x="8908601" y="2684670"/>
                </a:cubicBezTo>
                <a:cubicBezTo>
                  <a:pt x="8935868" y="2959453"/>
                  <a:pt x="8875915" y="2940877"/>
                  <a:pt x="8908601" y="3079995"/>
                </a:cubicBezTo>
                <a:cubicBezTo>
                  <a:pt x="8941287" y="3219113"/>
                  <a:pt x="8883098" y="3391500"/>
                  <a:pt x="8908601" y="3540224"/>
                </a:cubicBezTo>
                <a:cubicBezTo>
                  <a:pt x="8934104" y="3688948"/>
                  <a:pt x="8876140" y="3868077"/>
                  <a:pt x="8908601" y="4195165"/>
                </a:cubicBezTo>
                <a:cubicBezTo>
                  <a:pt x="8941062" y="4522253"/>
                  <a:pt x="8847388" y="4545891"/>
                  <a:pt x="8908601" y="4720298"/>
                </a:cubicBezTo>
                <a:cubicBezTo>
                  <a:pt x="8969814" y="4894705"/>
                  <a:pt x="8896939" y="4955609"/>
                  <a:pt x="8908601" y="5180527"/>
                </a:cubicBezTo>
                <a:cubicBezTo>
                  <a:pt x="8920263" y="5405445"/>
                  <a:pt x="8904549" y="5547498"/>
                  <a:pt x="8908601" y="5835469"/>
                </a:cubicBezTo>
                <a:cubicBezTo>
                  <a:pt x="8912653" y="6123440"/>
                  <a:pt x="8871960" y="6276302"/>
                  <a:pt x="8908601" y="6490410"/>
                </a:cubicBezTo>
                <a:cubicBezTo>
                  <a:pt x="8749532" y="6507716"/>
                  <a:pt x="8501108" y="6472652"/>
                  <a:pt x="8314694" y="6490410"/>
                </a:cubicBezTo>
                <a:cubicBezTo>
                  <a:pt x="8128280" y="6508168"/>
                  <a:pt x="8061136" y="6467177"/>
                  <a:pt x="7898960" y="6490410"/>
                </a:cubicBezTo>
                <a:cubicBezTo>
                  <a:pt x="7736784" y="6513643"/>
                  <a:pt x="7492036" y="6437903"/>
                  <a:pt x="7215967" y="6490410"/>
                </a:cubicBezTo>
                <a:cubicBezTo>
                  <a:pt x="6939898" y="6542917"/>
                  <a:pt x="6955624" y="6449328"/>
                  <a:pt x="6800232" y="6490410"/>
                </a:cubicBezTo>
                <a:cubicBezTo>
                  <a:pt x="6644841" y="6531492"/>
                  <a:pt x="6368061" y="6474832"/>
                  <a:pt x="6117239" y="6490410"/>
                </a:cubicBezTo>
                <a:cubicBezTo>
                  <a:pt x="5866417" y="6505988"/>
                  <a:pt x="5923617" y="6482706"/>
                  <a:pt x="5790591" y="6490410"/>
                </a:cubicBezTo>
                <a:cubicBezTo>
                  <a:pt x="5657565" y="6498114"/>
                  <a:pt x="5401000" y="6428441"/>
                  <a:pt x="5107598" y="6490410"/>
                </a:cubicBezTo>
                <a:cubicBezTo>
                  <a:pt x="4814196" y="6552379"/>
                  <a:pt x="4782718" y="6484679"/>
                  <a:pt x="4691863" y="6490410"/>
                </a:cubicBezTo>
                <a:cubicBezTo>
                  <a:pt x="4601008" y="6496141"/>
                  <a:pt x="4459578" y="6452918"/>
                  <a:pt x="4365214" y="6490410"/>
                </a:cubicBezTo>
                <a:cubicBezTo>
                  <a:pt x="4270850" y="6527902"/>
                  <a:pt x="4039442" y="6487475"/>
                  <a:pt x="3949480" y="6490410"/>
                </a:cubicBezTo>
                <a:cubicBezTo>
                  <a:pt x="3859518" y="6493345"/>
                  <a:pt x="3452888" y="6416016"/>
                  <a:pt x="3266487" y="6490410"/>
                </a:cubicBezTo>
                <a:cubicBezTo>
                  <a:pt x="3080086" y="6564804"/>
                  <a:pt x="3031449" y="6488115"/>
                  <a:pt x="2850752" y="6490410"/>
                </a:cubicBezTo>
                <a:cubicBezTo>
                  <a:pt x="2670056" y="6492705"/>
                  <a:pt x="2597076" y="6461775"/>
                  <a:pt x="2524104" y="6490410"/>
                </a:cubicBezTo>
                <a:cubicBezTo>
                  <a:pt x="2451132" y="6519045"/>
                  <a:pt x="2294846" y="6488249"/>
                  <a:pt x="2108369" y="6490410"/>
                </a:cubicBezTo>
                <a:cubicBezTo>
                  <a:pt x="1921892" y="6492571"/>
                  <a:pt x="1791166" y="6461502"/>
                  <a:pt x="1603548" y="6490410"/>
                </a:cubicBezTo>
                <a:cubicBezTo>
                  <a:pt x="1415930" y="6519318"/>
                  <a:pt x="1257116" y="6445577"/>
                  <a:pt x="1009641" y="6490410"/>
                </a:cubicBezTo>
                <a:cubicBezTo>
                  <a:pt x="762166" y="6535243"/>
                  <a:pt x="704044" y="6480925"/>
                  <a:pt x="593907" y="6490410"/>
                </a:cubicBezTo>
                <a:cubicBezTo>
                  <a:pt x="483770" y="6499895"/>
                  <a:pt x="132972" y="6458509"/>
                  <a:pt x="0" y="6490410"/>
                </a:cubicBezTo>
                <a:cubicBezTo>
                  <a:pt x="-59328" y="6244102"/>
                  <a:pt x="29183" y="6075386"/>
                  <a:pt x="0" y="5900373"/>
                </a:cubicBezTo>
                <a:cubicBezTo>
                  <a:pt x="-29183" y="5725360"/>
                  <a:pt x="51809" y="5548390"/>
                  <a:pt x="0" y="5310335"/>
                </a:cubicBezTo>
                <a:cubicBezTo>
                  <a:pt x="-51809" y="5072280"/>
                  <a:pt x="60541" y="4915033"/>
                  <a:pt x="0" y="4720298"/>
                </a:cubicBezTo>
                <a:cubicBezTo>
                  <a:pt x="-60541" y="4525563"/>
                  <a:pt x="7006" y="4326095"/>
                  <a:pt x="0" y="4130261"/>
                </a:cubicBezTo>
                <a:cubicBezTo>
                  <a:pt x="-7006" y="3934427"/>
                  <a:pt x="37982" y="3803105"/>
                  <a:pt x="0" y="3605128"/>
                </a:cubicBezTo>
                <a:cubicBezTo>
                  <a:pt x="-37982" y="3407151"/>
                  <a:pt x="35771" y="3121667"/>
                  <a:pt x="0" y="2950186"/>
                </a:cubicBezTo>
                <a:cubicBezTo>
                  <a:pt x="-35771" y="2778705"/>
                  <a:pt x="50161" y="2574349"/>
                  <a:pt x="0" y="2360149"/>
                </a:cubicBezTo>
                <a:cubicBezTo>
                  <a:pt x="-50161" y="2145949"/>
                  <a:pt x="67775" y="1876204"/>
                  <a:pt x="0" y="1640304"/>
                </a:cubicBezTo>
                <a:cubicBezTo>
                  <a:pt x="-67775" y="1404404"/>
                  <a:pt x="45553" y="1177249"/>
                  <a:pt x="0" y="920458"/>
                </a:cubicBezTo>
                <a:cubicBezTo>
                  <a:pt x="-45553" y="663667"/>
                  <a:pt x="59610" y="34706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A14D38-2C69-3658-A0E4-025FA308E258}"/>
              </a:ext>
            </a:extLst>
          </p:cNvPr>
          <p:cNvGrpSpPr/>
          <p:nvPr/>
        </p:nvGrpSpPr>
        <p:grpSpPr>
          <a:xfrm rot="373083">
            <a:off x="9055825" y="421216"/>
            <a:ext cx="1588623" cy="1434575"/>
            <a:chOff x="6622769" y="1023798"/>
            <a:chExt cx="1917290" cy="18595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B4CCDC5-17A6-FDD3-B14C-398ECC884168}"/>
                </a:ext>
              </a:extLst>
            </p:cNvPr>
            <p:cNvGrpSpPr/>
            <p:nvPr/>
          </p:nvGrpSpPr>
          <p:grpSpPr>
            <a:xfrm rot="1372766">
              <a:off x="6631744" y="1023798"/>
              <a:ext cx="1425490" cy="1859570"/>
              <a:chOff x="2487561" y="383458"/>
              <a:chExt cx="2241755" cy="230074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3EF52A1-F7A4-5C26-2BE1-82A5B209D8F7}"/>
                  </a:ext>
                </a:extLst>
              </p:cNvPr>
              <p:cNvSpPr/>
              <p:nvPr/>
            </p:nvSpPr>
            <p:spPr>
              <a:xfrm>
                <a:off x="2487561" y="678426"/>
                <a:ext cx="2241755" cy="2005780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E9B665D-9C03-1B9E-6E3E-53A4F71986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7561" y="1081548"/>
                <a:ext cx="22417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B014CDB-C819-ECCB-E2BE-5B7358CF7E56}"/>
                  </a:ext>
                </a:extLst>
              </p:cNvPr>
              <p:cNvSpPr/>
              <p:nvPr/>
            </p:nvSpPr>
            <p:spPr>
              <a:xfrm>
                <a:off x="4146754" y="383458"/>
                <a:ext cx="221229" cy="53585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292BA60-A3C6-4287-A578-B3C99E86E698}"/>
                  </a:ext>
                </a:extLst>
              </p:cNvPr>
              <p:cNvSpPr/>
              <p:nvPr/>
            </p:nvSpPr>
            <p:spPr>
              <a:xfrm>
                <a:off x="2890683" y="383458"/>
                <a:ext cx="221229" cy="53585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5ED63F-7769-7661-5F17-3C145D8212C3}"/>
                </a:ext>
              </a:extLst>
            </p:cNvPr>
            <p:cNvSpPr txBox="1"/>
            <p:nvPr/>
          </p:nvSpPr>
          <p:spPr>
            <a:xfrm rot="1372766">
              <a:off x="6622769" y="1960151"/>
              <a:ext cx="1917290" cy="75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84AC69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Nov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405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A13A9-3B56-ABE6-1265-67571428F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447546-B789-34AB-6A8D-430F45BCE034}"/>
              </a:ext>
            </a:extLst>
          </p:cNvPr>
          <p:cNvSpPr txBox="1"/>
          <p:nvPr/>
        </p:nvSpPr>
        <p:spPr>
          <a:xfrm>
            <a:off x="1170039" y="491613"/>
            <a:ext cx="8485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Further info</a:t>
            </a:r>
          </a:p>
          <a:p>
            <a:endParaRPr lang="en-GB" dirty="0"/>
          </a:p>
          <a:p>
            <a:r>
              <a:rPr lang="en-GB" dirty="0"/>
              <a:t>Links </a:t>
            </a:r>
            <a:r>
              <a:rPr lang="en-GB" dirty="0" err="1"/>
              <a:t>frm</a:t>
            </a:r>
            <a:r>
              <a:rPr lang="en-GB" dirty="0"/>
              <a:t> the talk write-up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612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44EFB-43C9-ED3B-3F74-1D6545F77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BCC5BEF-793E-03CA-C905-0A83D81A36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2407" y="1527022"/>
            <a:ext cx="3070986" cy="37692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5DFF04-6CE4-3B71-7455-05D5A074F575}"/>
              </a:ext>
            </a:extLst>
          </p:cNvPr>
          <p:cNvSpPr txBox="1"/>
          <p:nvPr/>
        </p:nvSpPr>
        <p:spPr>
          <a:xfrm>
            <a:off x="1842446" y="919444"/>
            <a:ext cx="7046928" cy="961802"/>
          </a:xfrm>
          <a:prstGeom prst="rect">
            <a:avLst/>
          </a:prstGeom>
          <a:noFill/>
        </p:spPr>
        <p:txBody>
          <a:bodyPr rot="0" spcFirstLastPara="0" vert="horz" wrap="square" lIns="99060" tIns="49530" rIns="99060" bIns="4953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1D35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Wrap it green – it can take until Easter to process our Christmas recycling</a:t>
            </a:r>
            <a:endParaRPr lang="en-US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699238-3A30-2187-850B-E75CBD43E73C}"/>
              </a:ext>
            </a:extLst>
          </p:cNvPr>
          <p:cNvSpPr txBox="1"/>
          <p:nvPr/>
        </p:nvSpPr>
        <p:spPr>
          <a:xfrm>
            <a:off x="1838524" y="1826261"/>
            <a:ext cx="5516873" cy="3485570"/>
          </a:xfrm>
          <a:prstGeom prst="rect">
            <a:avLst/>
          </a:prstGeom>
          <a:noFill/>
        </p:spPr>
        <p:txBody>
          <a:bodyPr rot="0" spcFirstLastPara="0" vert="horz" wrap="square" lIns="99060" tIns="49530" rIns="99060" bIns="4953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First steps:</a:t>
            </a:r>
          </a:p>
          <a:p>
            <a:pPr algn="l"/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Reuse wrapping paper. Avoid shiny paper as it can’t be recycled, and glitter (both contain plastic).</a:t>
            </a:r>
          </a:p>
          <a:p>
            <a:pPr algn="l"/>
            <a:endParaRPr lang="en-US" sz="2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/>
            <a:r>
              <a:rPr lang="en-US" sz="22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Moving On:</a:t>
            </a:r>
          </a:p>
          <a:p>
            <a:pPr algn="l"/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Use fabric, furoshiki style (look it up!). Make your own drawstring bags from Christmassy fabric. Use paper based sticky tape.</a:t>
            </a:r>
            <a:endParaRPr lang="en-US" sz="2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9D8134-3FF9-CA6D-656A-D1BF2F35EAD8}"/>
              </a:ext>
            </a:extLst>
          </p:cNvPr>
          <p:cNvSpPr txBox="1"/>
          <p:nvPr/>
        </p:nvSpPr>
        <p:spPr>
          <a:xfrm>
            <a:off x="1838524" y="362462"/>
            <a:ext cx="674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Green 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42DE76-7F9D-0F68-2B90-3BD2F2EBAE3C}"/>
              </a:ext>
            </a:extLst>
          </p:cNvPr>
          <p:cNvSpPr/>
          <p:nvPr/>
        </p:nvSpPr>
        <p:spPr>
          <a:xfrm>
            <a:off x="1641700" y="196526"/>
            <a:ext cx="8908601" cy="6490410"/>
          </a:xfrm>
          <a:custGeom>
            <a:avLst/>
            <a:gdLst>
              <a:gd name="connsiteX0" fmla="*/ 0 w 8908601"/>
              <a:gd name="connsiteY0" fmla="*/ 0 h 6490410"/>
              <a:gd name="connsiteX1" fmla="*/ 504821 w 8908601"/>
              <a:gd name="connsiteY1" fmla="*/ 0 h 6490410"/>
              <a:gd name="connsiteX2" fmla="*/ 831469 w 8908601"/>
              <a:gd name="connsiteY2" fmla="*/ 0 h 6490410"/>
              <a:gd name="connsiteX3" fmla="*/ 1603548 w 8908601"/>
              <a:gd name="connsiteY3" fmla="*/ 0 h 6490410"/>
              <a:gd name="connsiteX4" fmla="*/ 2108369 w 8908601"/>
              <a:gd name="connsiteY4" fmla="*/ 0 h 6490410"/>
              <a:gd name="connsiteX5" fmla="*/ 2613190 w 8908601"/>
              <a:gd name="connsiteY5" fmla="*/ 0 h 6490410"/>
              <a:gd name="connsiteX6" fmla="*/ 3385268 w 8908601"/>
              <a:gd name="connsiteY6" fmla="*/ 0 h 6490410"/>
              <a:gd name="connsiteX7" fmla="*/ 3801003 w 8908601"/>
              <a:gd name="connsiteY7" fmla="*/ 0 h 6490410"/>
              <a:gd name="connsiteX8" fmla="*/ 4573082 w 8908601"/>
              <a:gd name="connsiteY8" fmla="*/ 0 h 6490410"/>
              <a:gd name="connsiteX9" fmla="*/ 5345161 w 8908601"/>
              <a:gd name="connsiteY9" fmla="*/ 0 h 6490410"/>
              <a:gd name="connsiteX10" fmla="*/ 5939067 w 8908601"/>
              <a:gd name="connsiteY10" fmla="*/ 0 h 6490410"/>
              <a:gd name="connsiteX11" fmla="*/ 6711146 w 8908601"/>
              <a:gd name="connsiteY11" fmla="*/ 0 h 6490410"/>
              <a:gd name="connsiteX12" fmla="*/ 7215967 w 8908601"/>
              <a:gd name="connsiteY12" fmla="*/ 0 h 6490410"/>
              <a:gd name="connsiteX13" fmla="*/ 7720788 w 8908601"/>
              <a:gd name="connsiteY13" fmla="*/ 0 h 6490410"/>
              <a:gd name="connsiteX14" fmla="*/ 8403780 w 8908601"/>
              <a:gd name="connsiteY14" fmla="*/ 0 h 6490410"/>
              <a:gd name="connsiteX15" fmla="*/ 8908601 w 8908601"/>
              <a:gd name="connsiteY15" fmla="*/ 0 h 6490410"/>
              <a:gd name="connsiteX16" fmla="*/ 8908601 w 8908601"/>
              <a:gd name="connsiteY16" fmla="*/ 719845 h 6490410"/>
              <a:gd name="connsiteX17" fmla="*/ 8908601 w 8908601"/>
              <a:gd name="connsiteY17" fmla="*/ 1374787 h 6490410"/>
              <a:gd name="connsiteX18" fmla="*/ 8908601 w 8908601"/>
              <a:gd name="connsiteY18" fmla="*/ 2029728 h 6490410"/>
              <a:gd name="connsiteX19" fmla="*/ 8908601 w 8908601"/>
              <a:gd name="connsiteY19" fmla="*/ 2684670 h 6490410"/>
              <a:gd name="connsiteX20" fmla="*/ 8908601 w 8908601"/>
              <a:gd name="connsiteY20" fmla="*/ 3079995 h 6490410"/>
              <a:gd name="connsiteX21" fmla="*/ 8908601 w 8908601"/>
              <a:gd name="connsiteY21" fmla="*/ 3540224 h 6490410"/>
              <a:gd name="connsiteX22" fmla="*/ 8908601 w 8908601"/>
              <a:gd name="connsiteY22" fmla="*/ 4195165 h 6490410"/>
              <a:gd name="connsiteX23" fmla="*/ 8908601 w 8908601"/>
              <a:gd name="connsiteY23" fmla="*/ 4720298 h 6490410"/>
              <a:gd name="connsiteX24" fmla="*/ 8908601 w 8908601"/>
              <a:gd name="connsiteY24" fmla="*/ 5180527 h 6490410"/>
              <a:gd name="connsiteX25" fmla="*/ 8908601 w 8908601"/>
              <a:gd name="connsiteY25" fmla="*/ 5835469 h 6490410"/>
              <a:gd name="connsiteX26" fmla="*/ 8908601 w 8908601"/>
              <a:gd name="connsiteY26" fmla="*/ 6490410 h 6490410"/>
              <a:gd name="connsiteX27" fmla="*/ 8314694 w 8908601"/>
              <a:gd name="connsiteY27" fmla="*/ 6490410 h 6490410"/>
              <a:gd name="connsiteX28" fmla="*/ 7898960 w 8908601"/>
              <a:gd name="connsiteY28" fmla="*/ 6490410 h 6490410"/>
              <a:gd name="connsiteX29" fmla="*/ 7215967 w 8908601"/>
              <a:gd name="connsiteY29" fmla="*/ 6490410 h 6490410"/>
              <a:gd name="connsiteX30" fmla="*/ 6800232 w 8908601"/>
              <a:gd name="connsiteY30" fmla="*/ 6490410 h 6490410"/>
              <a:gd name="connsiteX31" fmla="*/ 6117239 w 8908601"/>
              <a:gd name="connsiteY31" fmla="*/ 6490410 h 6490410"/>
              <a:gd name="connsiteX32" fmla="*/ 5790591 w 8908601"/>
              <a:gd name="connsiteY32" fmla="*/ 6490410 h 6490410"/>
              <a:gd name="connsiteX33" fmla="*/ 5107598 w 8908601"/>
              <a:gd name="connsiteY33" fmla="*/ 6490410 h 6490410"/>
              <a:gd name="connsiteX34" fmla="*/ 4691863 w 8908601"/>
              <a:gd name="connsiteY34" fmla="*/ 6490410 h 6490410"/>
              <a:gd name="connsiteX35" fmla="*/ 4365214 w 8908601"/>
              <a:gd name="connsiteY35" fmla="*/ 6490410 h 6490410"/>
              <a:gd name="connsiteX36" fmla="*/ 3949480 w 8908601"/>
              <a:gd name="connsiteY36" fmla="*/ 6490410 h 6490410"/>
              <a:gd name="connsiteX37" fmla="*/ 3266487 w 8908601"/>
              <a:gd name="connsiteY37" fmla="*/ 6490410 h 6490410"/>
              <a:gd name="connsiteX38" fmla="*/ 2850752 w 8908601"/>
              <a:gd name="connsiteY38" fmla="*/ 6490410 h 6490410"/>
              <a:gd name="connsiteX39" fmla="*/ 2524104 w 8908601"/>
              <a:gd name="connsiteY39" fmla="*/ 6490410 h 6490410"/>
              <a:gd name="connsiteX40" fmla="*/ 2108369 w 8908601"/>
              <a:gd name="connsiteY40" fmla="*/ 6490410 h 6490410"/>
              <a:gd name="connsiteX41" fmla="*/ 1603548 w 8908601"/>
              <a:gd name="connsiteY41" fmla="*/ 6490410 h 6490410"/>
              <a:gd name="connsiteX42" fmla="*/ 1009641 w 8908601"/>
              <a:gd name="connsiteY42" fmla="*/ 6490410 h 6490410"/>
              <a:gd name="connsiteX43" fmla="*/ 593907 w 8908601"/>
              <a:gd name="connsiteY43" fmla="*/ 6490410 h 6490410"/>
              <a:gd name="connsiteX44" fmla="*/ 0 w 8908601"/>
              <a:gd name="connsiteY44" fmla="*/ 6490410 h 6490410"/>
              <a:gd name="connsiteX45" fmla="*/ 0 w 8908601"/>
              <a:gd name="connsiteY45" fmla="*/ 5900373 h 6490410"/>
              <a:gd name="connsiteX46" fmla="*/ 0 w 8908601"/>
              <a:gd name="connsiteY46" fmla="*/ 5310335 h 6490410"/>
              <a:gd name="connsiteX47" fmla="*/ 0 w 8908601"/>
              <a:gd name="connsiteY47" fmla="*/ 4720298 h 6490410"/>
              <a:gd name="connsiteX48" fmla="*/ 0 w 8908601"/>
              <a:gd name="connsiteY48" fmla="*/ 4130261 h 6490410"/>
              <a:gd name="connsiteX49" fmla="*/ 0 w 8908601"/>
              <a:gd name="connsiteY49" fmla="*/ 3605128 h 6490410"/>
              <a:gd name="connsiteX50" fmla="*/ 0 w 8908601"/>
              <a:gd name="connsiteY50" fmla="*/ 2950186 h 6490410"/>
              <a:gd name="connsiteX51" fmla="*/ 0 w 8908601"/>
              <a:gd name="connsiteY51" fmla="*/ 2360149 h 6490410"/>
              <a:gd name="connsiteX52" fmla="*/ 0 w 8908601"/>
              <a:gd name="connsiteY52" fmla="*/ 1640304 h 6490410"/>
              <a:gd name="connsiteX53" fmla="*/ 0 w 8908601"/>
              <a:gd name="connsiteY53" fmla="*/ 920458 h 6490410"/>
              <a:gd name="connsiteX54" fmla="*/ 0 w 8908601"/>
              <a:gd name="connsiteY54" fmla="*/ 0 h 649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908601" h="6490410" extrusionOk="0">
                <a:moveTo>
                  <a:pt x="0" y="0"/>
                </a:moveTo>
                <a:cubicBezTo>
                  <a:pt x="226752" y="-34222"/>
                  <a:pt x="384022" y="25321"/>
                  <a:pt x="504821" y="0"/>
                </a:cubicBezTo>
                <a:cubicBezTo>
                  <a:pt x="625620" y="-25321"/>
                  <a:pt x="707938" y="21518"/>
                  <a:pt x="831469" y="0"/>
                </a:cubicBezTo>
                <a:cubicBezTo>
                  <a:pt x="955000" y="-21518"/>
                  <a:pt x="1356891" y="5525"/>
                  <a:pt x="1603548" y="0"/>
                </a:cubicBezTo>
                <a:cubicBezTo>
                  <a:pt x="1850205" y="-5525"/>
                  <a:pt x="1970003" y="27993"/>
                  <a:pt x="2108369" y="0"/>
                </a:cubicBezTo>
                <a:cubicBezTo>
                  <a:pt x="2246735" y="-27993"/>
                  <a:pt x="2377708" y="27900"/>
                  <a:pt x="2613190" y="0"/>
                </a:cubicBezTo>
                <a:cubicBezTo>
                  <a:pt x="2848672" y="-27900"/>
                  <a:pt x="3000143" y="20714"/>
                  <a:pt x="3385268" y="0"/>
                </a:cubicBezTo>
                <a:cubicBezTo>
                  <a:pt x="3770393" y="-20714"/>
                  <a:pt x="3634144" y="38474"/>
                  <a:pt x="3801003" y="0"/>
                </a:cubicBezTo>
                <a:cubicBezTo>
                  <a:pt x="3967863" y="-38474"/>
                  <a:pt x="4402782" y="33140"/>
                  <a:pt x="4573082" y="0"/>
                </a:cubicBezTo>
                <a:cubicBezTo>
                  <a:pt x="4743382" y="-33140"/>
                  <a:pt x="5107995" y="34934"/>
                  <a:pt x="5345161" y="0"/>
                </a:cubicBezTo>
                <a:cubicBezTo>
                  <a:pt x="5582327" y="-34934"/>
                  <a:pt x="5775464" y="1370"/>
                  <a:pt x="5939067" y="0"/>
                </a:cubicBezTo>
                <a:cubicBezTo>
                  <a:pt x="6102670" y="-1370"/>
                  <a:pt x="6438236" y="12821"/>
                  <a:pt x="6711146" y="0"/>
                </a:cubicBezTo>
                <a:cubicBezTo>
                  <a:pt x="6984056" y="-12821"/>
                  <a:pt x="7008991" y="58404"/>
                  <a:pt x="7215967" y="0"/>
                </a:cubicBezTo>
                <a:cubicBezTo>
                  <a:pt x="7422943" y="-58404"/>
                  <a:pt x="7573009" y="10428"/>
                  <a:pt x="7720788" y="0"/>
                </a:cubicBezTo>
                <a:cubicBezTo>
                  <a:pt x="7868567" y="-10428"/>
                  <a:pt x="8225274" y="56020"/>
                  <a:pt x="8403780" y="0"/>
                </a:cubicBezTo>
                <a:cubicBezTo>
                  <a:pt x="8582286" y="-56020"/>
                  <a:pt x="8792488" y="39259"/>
                  <a:pt x="8908601" y="0"/>
                </a:cubicBezTo>
                <a:cubicBezTo>
                  <a:pt x="8988964" y="151068"/>
                  <a:pt x="8835717" y="451714"/>
                  <a:pt x="8908601" y="719845"/>
                </a:cubicBezTo>
                <a:cubicBezTo>
                  <a:pt x="8981485" y="987976"/>
                  <a:pt x="8845629" y="1207716"/>
                  <a:pt x="8908601" y="1374787"/>
                </a:cubicBezTo>
                <a:cubicBezTo>
                  <a:pt x="8971573" y="1541858"/>
                  <a:pt x="8845222" y="1799592"/>
                  <a:pt x="8908601" y="2029728"/>
                </a:cubicBezTo>
                <a:cubicBezTo>
                  <a:pt x="8971980" y="2259864"/>
                  <a:pt x="8881334" y="2409887"/>
                  <a:pt x="8908601" y="2684670"/>
                </a:cubicBezTo>
                <a:cubicBezTo>
                  <a:pt x="8935868" y="2959453"/>
                  <a:pt x="8875915" y="2940877"/>
                  <a:pt x="8908601" y="3079995"/>
                </a:cubicBezTo>
                <a:cubicBezTo>
                  <a:pt x="8941287" y="3219113"/>
                  <a:pt x="8883098" y="3391500"/>
                  <a:pt x="8908601" y="3540224"/>
                </a:cubicBezTo>
                <a:cubicBezTo>
                  <a:pt x="8934104" y="3688948"/>
                  <a:pt x="8876140" y="3868077"/>
                  <a:pt x="8908601" y="4195165"/>
                </a:cubicBezTo>
                <a:cubicBezTo>
                  <a:pt x="8941062" y="4522253"/>
                  <a:pt x="8847388" y="4545891"/>
                  <a:pt x="8908601" y="4720298"/>
                </a:cubicBezTo>
                <a:cubicBezTo>
                  <a:pt x="8969814" y="4894705"/>
                  <a:pt x="8896939" y="4955609"/>
                  <a:pt x="8908601" y="5180527"/>
                </a:cubicBezTo>
                <a:cubicBezTo>
                  <a:pt x="8920263" y="5405445"/>
                  <a:pt x="8904549" y="5547498"/>
                  <a:pt x="8908601" y="5835469"/>
                </a:cubicBezTo>
                <a:cubicBezTo>
                  <a:pt x="8912653" y="6123440"/>
                  <a:pt x="8871960" y="6276302"/>
                  <a:pt x="8908601" y="6490410"/>
                </a:cubicBezTo>
                <a:cubicBezTo>
                  <a:pt x="8749532" y="6507716"/>
                  <a:pt x="8501108" y="6472652"/>
                  <a:pt x="8314694" y="6490410"/>
                </a:cubicBezTo>
                <a:cubicBezTo>
                  <a:pt x="8128280" y="6508168"/>
                  <a:pt x="8061136" y="6467177"/>
                  <a:pt x="7898960" y="6490410"/>
                </a:cubicBezTo>
                <a:cubicBezTo>
                  <a:pt x="7736784" y="6513643"/>
                  <a:pt x="7492036" y="6437903"/>
                  <a:pt x="7215967" y="6490410"/>
                </a:cubicBezTo>
                <a:cubicBezTo>
                  <a:pt x="6939898" y="6542917"/>
                  <a:pt x="6955624" y="6449328"/>
                  <a:pt x="6800232" y="6490410"/>
                </a:cubicBezTo>
                <a:cubicBezTo>
                  <a:pt x="6644841" y="6531492"/>
                  <a:pt x="6368061" y="6474832"/>
                  <a:pt x="6117239" y="6490410"/>
                </a:cubicBezTo>
                <a:cubicBezTo>
                  <a:pt x="5866417" y="6505988"/>
                  <a:pt x="5923617" y="6482706"/>
                  <a:pt x="5790591" y="6490410"/>
                </a:cubicBezTo>
                <a:cubicBezTo>
                  <a:pt x="5657565" y="6498114"/>
                  <a:pt x="5401000" y="6428441"/>
                  <a:pt x="5107598" y="6490410"/>
                </a:cubicBezTo>
                <a:cubicBezTo>
                  <a:pt x="4814196" y="6552379"/>
                  <a:pt x="4782718" y="6484679"/>
                  <a:pt x="4691863" y="6490410"/>
                </a:cubicBezTo>
                <a:cubicBezTo>
                  <a:pt x="4601008" y="6496141"/>
                  <a:pt x="4459578" y="6452918"/>
                  <a:pt x="4365214" y="6490410"/>
                </a:cubicBezTo>
                <a:cubicBezTo>
                  <a:pt x="4270850" y="6527902"/>
                  <a:pt x="4039442" y="6487475"/>
                  <a:pt x="3949480" y="6490410"/>
                </a:cubicBezTo>
                <a:cubicBezTo>
                  <a:pt x="3859518" y="6493345"/>
                  <a:pt x="3452888" y="6416016"/>
                  <a:pt x="3266487" y="6490410"/>
                </a:cubicBezTo>
                <a:cubicBezTo>
                  <a:pt x="3080086" y="6564804"/>
                  <a:pt x="3031449" y="6488115"/>
                  <a:pt x="2850752" y="6490410"/>
                </a:cubicBezTo>
                <a:cubicBezTo>
                  <a:pt x="2670056" y="6492705"/>
                  <a:pt x="2597076" y="6461775"/>
                  <a:pt x="2524104" y="6490410"/>
                </a:cubicBezTo>
                <a:cubicBezTo>
                  <a:pt x="2451132" y="6519045"/>
                  <a:pt x="2294846" y="6488249"/>
                  <a:pt x="2108369" y="6490410"/>
                </a:cubicBezTo>
                <a:cubicBezTo>
                  <a:pt x="1921892" y="6492571"/>
                  <a:pt x="1791166" y="6461502"/>
                  <a:pt x="1603548" y="6490410"/>
                </a:cubicBezTo>
                <a:cubicBezTo>
                  <a:pt x="1415930" y="6519318"/>
                  <a:pt x="1257116" y="6445577"/>
                  <a:pt x="1009641" y="6490410"/>
                </a:cubicBezTo>
                <a:cubicBezTo>
                  <a:pt x="762166" y="6535243"/>
                  <a:pt x="704044" y="6480925"/>
                  <a:pt x="593907" y="6490410"/>
                </a:cubicBezTo>
                <a:cubicBezTo>
                  <a:pt x="483770" y="6499895"/>
                  <a:pt x="132972" y="6458509"/>
                  <a:pt x="0" y="6490410"/>
                </a:cubicBezTo>
                <a:cubicBezTo>
                  <a:pt x="-59328" y="6244102"/>
                  <a:pt x="29183" y="6075386"/>
                  <a:pt x="0" y="5900373"/>
                </a:cubicBezTo>
                <a:cubicBezTo>
                  <a:pt x="-29183" y="5725360"/>
                  <a:pt x="51809" y="5548390"/>
                  <a:pt x="0" y="5310335"/>
                </a:cubicBezTo>
                <a:cubicBezTo>
                  <a:pt x="-51809" y="5072280"/>
                  <a:pt x="60541" y="4915033"/>
                  <a:pt x="0" y="4720298"/>
                </a:cubicBezTo>
                <a:cubicBezTo>
                  <a:pt x="-60541" y="4525563"/>
                  <a:pt x="7006" y="4326095"/>
                  <a:pt x="0" y="4130261"/>
                </a:cubicBezTo>
                <a:cubicBezTo>
                  <a:pt x="-7006" y="3934427"/>
                  <a:pt x="37982" y="3803105"/>
                  <a:pt x="0" y="3605128"/>
                </a:cubicBezTo>
                <a:cubicBezTo>
                  <a:pt x="-37982" y="3407151"/>
                  <a:pt x="35771" y="3121667"/>
                  <a:pt x="0" y="2950186"/>
                </a:cubicBezTo>
                <a:cubicBezTo>
                  <a:pt x="-35771" y="2778705"/>
                  <a:pt x="50161" y="2574349"/>
                  <a:pt x="0" y="2360149"/>
                </a:cubicBezTo>
                <a:cubicBezTo>
                  <a:pt x="-50161" y="2145949"/>
                  <a:pt x="67775" y="1876204"/>
                  <a:pt x="0" y="1640304"/>
                </a:cubicBezTo>
                <a:cubicBezTo>
                  <a:pt x="-67775" y="1404404"/>
                  <a:pt x="45553" y="1177249"/>
                  <a:pt x="0" y="920458"/>
                </a:cubicBezTo>
                <a:cubicBezTo>
                  <a:pt x="-45553" y="663667"/>
                  <a:pt x="59610" y="34706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4F3CDA-119E-2EA4-BDC7-B551283886CF}"/>
              </a:ext>
            </a:extLst>
          </p:cNvPr>
          <p:cNvGrpSpPr/>
          <p:nvPr/>
        </p:nvGrpSpPr>
        <p:grpSpPr>
          <a:xfrm rot="373083">
            <a:off x="9063159" y="423081"/>
            <a:ext cx="1608201" cy="1434575"/>
            <a:chOff x="6631744" y="1023798"/>
            <a:chExt cx="1940919" cy="18595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AACFF8C-2328-0018-0883-658D6FCB7367}"/>
                </a:ext>
              </a:extLst>
            </p:cNvPr>
            <p:cNvGrpSpPr/>
            <p:nvPr/>
          </p:nvGrpSpPr>
          <p:grpSpPr>
            <a:xfrm rot="1372766">
              <a:off x="6631744" y="1023798"/>
              <a:ext cx="1425490" cy="1859570"/>
              <a:chOff x="2487561" y="383458"/>
              <a:chExt cx="2241755" cy="230074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C0F2578-99A1-80B0-0083-F9F91C52CAE7}"/>
                  </a:ext>
                </a:extLst>
              </p:cNvPr>
              <p:cNvSpPr/>
              <p:nvPr/>
            </p:nvSpPr>
            <p:spPr>
              <a:xfrm>
                <a:off x="2487561" y="678426"/>
                <a:ext cx="2241755" cy="2005780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DFCBD6D-0897-A0BD-C0D0-E0BBA60D8F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7561" y="1081548"/>
                <a:ext cx="22417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D986DD8-2F1F-416F-ACF6-B9450B5FFA12}"/>
                  </a:ext>
                </a:extLst>
              </p:cNvPr>
              <p:cNvSpPr/>
              <p:nvPr/>
            </p:nvSpPr>
            <p:spPr>
              <a:xfrm>
                <a:off x="4146754" y="383458"/>
                <a:ext cx="221229" cy="53585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2A9E9F3-CDF6-5E85-359B-3CE85327FEC7}"/>
                  </a:ext>
                </a:extLst>
              </p:cNvPr>
              <p:cNvSpPr/>
              <p:nvPr/>
            </p:nvSpPr>
            <p:spPr>
              <a:xfrm>
                <a:off x="2890683" y="383458"/>
                <a:ext cx="221229" cy="53585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9AC602-ACF7-B6D1-F820-27DA05DFCC48}"/>
                </a:ext>
              </a:extLst>
            </p:cNvPr>
            <p:cNvSpPr txBox="1"/>
            <p:nvPr/>
          </p:nvSpPr>
          <p:spPr>
            <a:xfrm rot="1372766">
              <a:off x="6655373" y="1961194"/>
              <a:ext cx="1917290" cy="75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84AC69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Dec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6117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4BA99-F6EC-8BEE-5F0C-004F43C0E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F195B5-A64A-8F72-9949-F4CDC04644CC}"/>
              </a:ext>
            </a:extLst>
          </p:cNvPr>
          <p:cNvSpPr txBox="1"/>
          <p:nvPr/>
        </p:nvSpPr>
        <p:spPr>
          <a:xfrm>
            <a:off x="1170039" y="491613"/>
            <a:ext cx="848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Further info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87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5105C-3B6E-8608-125E-D720C8F87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EF61C26-FB71-E77C-85D2-422AC668E157}"/>
              </a:ext>
            </a:extLst>
          </p:cNvPr>
          <p:cNvSpPr txBox="1"/>
          <p:nvPr/>
        </p:nvSpPr>
        <p:spPr>
          <a:xfrm>
            <a:off x="1834697" y="989982"/>
            <a:ext cx="6910116" cy="961802"/>
          </a:xfrm>
          <a:prstGeom prst="rect">
            <a:avLst/>
          </a:prstGeom>
          <a:noFill/>
        </p:spPr>
        <p:txBody>
          <a:bodyPr rot="0" spcFirstLastPara="0" vert="horz" wrap="square" lIns="99060" tIns="49530" rIns="99060" bIns="4953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1D35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~1.3 billion metric tons of food is wasted globally each year!</a:t>
            </a:r>
            <a:endParaRPr lang="en-US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6ADC3-05A2-6DB1-2461-748120FCA996}"/>
              </a:ext>
            </a:extLst>
          </p:cNvPr>
          <p:cNvSpPr txBox="1"/>
          <p:nvPr/>
        </p:nvSpPr>
        <p:spPr>
          <a:xfrm>
            <a:off x="1834697" y="2031192"/>
            <a:ext cx="5516873" cy="3147015"/>
          </a:xfrm>
          <a:prstGeom prst="rect">
            <a:avLst/>
          </a:prstGeom>
          <a:noFill/>
        </p:spPr>
        <p:txBody>
          <a:bodyPr rot="0" spcFirstLastPara="0" vert="horz" wrap="square" lIns="99060" tIns="49530" rIns="99060" bIns="4953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First steps:</a:t>
            </a:r>
          </a:p>
          <a:p>
            <a:pPr algn="l"/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Plan your meals. Stick to what is on your shopping list.  Eat what is oldest first. </a:t>
            </a:r>
          </a:p>
          <a:p>
            <a:pPr algn="l"/>
            <a:endParaRPr lang="en-US" sz="2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/>
            <a:r>
              <a:rPr lang="en-US" sz="22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Moving On:</a:t>
            </a:r>
          </a:p>
          <a:p>
            <a:pPr algn="l"/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Batch cook. Love your left-overs – get creative! Give away what you won’t get through. Compost your food scraps. </a:t>
            </a:r>
            <a:endParaRPr lang="en-US" sz="2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52EF4F-A3FC-6B04-4518-363B2262EDD3}"/>
              </a:ext>
            </a:extLst>
          </p:cNvPr>
          <p:cNvSpPr txBox="1"/>
          <p:nvPr/>
        </p:nvSpPr>
        <p:spPr>
          <a:xfrm>
            <a:off x="1838524" y="362462"/>
            <a:ext cx="674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Green 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EF58F7-7CF0-E1D4-E57E-0AA58E3694A9}"/>
              </a:ext>
            </a:extLst>
          </p:cNvPr>
          <p:cNvSpPr/>
          <p:nvPr/>
        </p:nvSpPr>
        <p:spPr>
          <a:xfrm>
            <a:off x="1641700" y="196526"/>
            <a:ext cx="8908601" cy="6490410"/>
          </a:xfrm>
          <a:custGeom>
            <a:avLst/>
            <a:gdLst>
              <a:gd name="connsiteX0" fmla="*/ 0 w 8908601"/>
              <a:gd name="connsiteY0" fmla="*/ 0 h 6490410"/>
              <a:gd name="connsiteX1" fmla="*/ 504821 w 8908601"/>
              <a:gd name="connsiteY1" fmla="*/ 0 h 6490410"/>
              <a:gd name="connsiteX2" fmla="*/ 831469 w 8908601"/>
              <a:gd name="connsiteY2" fmla="*/ 0 h 6490410"/>
              <a:gd name="connsiteX3" fmla="*/ 1603548 w 8908601"/>
              <a:gd name="connsiteY3" fmla="*/ 0 h 6490410"/>
              <a:gd name="connsiteX4" fmla="*/ 2108369 w 8908601"/>
              <a:gd name="connsiteY4" fmla="*/ 0 h 6490410"/>
              <a:gd name="connsiteX5" fmla="*/ 2613190 w 8908601"/>
              <a:gd name="connsiteY5" fmla="*/ 0 h 6490410"/>
              <a:gd name="connsiteX6" fmla="*/ 3385268 w 8908601"/>
              <a:gd name="connsiteY6" fmla="*/ 0 h 6490410"/>
              <a:gd name="connsiteX7" fmla="*/ 3801003 w 8908601"/>
              <a:gd name="connsiteY7" fmla="*/ 0 h 6490410"/>
              <a:gd name="connsiteX8" fmla="*/ 4573082 w 8908601"/>
              <a:gd name="connsiteY8" fmla="*/ 0 h 6490410"/>
              <a:gd name="connsiteX9" fmla="*/ 5345161 w 8908601"/>
              <a:gd name="connsiteY9" fmla="*/ 0 h 6490410"/>
              <a:gd name="connsiteX10" fmla="*/ 5939067 w 8908601"/>
              <a:gd name="connsiteY10" fmla="*/ 0 h 6490410"/>
              <a:gd name="connsiteX11" fmla="*/ 6711146 w 8908601"/>
              <a:gd name="connsiteY11" fmla="*/ 0 h 6490410"/>
              <a:gd name="connsiteX12" fmla="*/ 7215967 w 8908601"/>
              <a:gd name="connsiteY12" fmla="*/ 0 h 6490410"/>
              <a:gd name="connsiteX13" fmla="*/ 7720788 w 8908601"/>
              <a:gd name="connsiteY13" fmla="*/ 0 h 6490410"/>
              <a:gd name="connsiteX14" fmla="*/ 8403780 w 8908601"/>
              <a:gd name="connsiteY14" fmla="*/ 0 h 6490410"/>
              <a:gd name="connsiteX15" fmla="*/ 8908601 w 8908601"/>
              <a:gd name="connsiteY15" fmla="*/ 0 h 6490410"/>
              <a:gd name="connsiteX16" fmla="*/ 8908601 w 8908601"/>
              <a:gd name="connsiteY16" fmla="*/ 719845 h 6490410"/>
              <a:gd name="connsiteX17" fmla="*/ 8908601 w 8908601"/>
              <a:gd name="connsiteY17" fmla="*/ 1374787 h 6490410"/>
              <a:gd name="connsiteX18" fmla="*/ 8908601 w 8908601"/>
              <a:gd name="connsiteY18" fmla="*/ 2029728 h 6490410"/>
              <a:gd name="connsiteX19" fmla="*/ 8908601 w 8908601"/>
              <a:gd name="connsiteY19" fmla="*/ 2684670 h 6490410"/>
              <a:gd name="connsiteX20" fmla="*/ 8908601 w 8908601"/>
              <a:gd name="connsiteY20" fmla="*/ 3079995 h 6490410"/>
              <a:gd name="connsiteX21" fmla="*/ 8908601 w 8908601"/>
              <a:gd name="connsiteY21" fmla="*/ 3540224 h 6490410"/>
              <a:gd name="connsiteX22" fmla="*/ 8908601 w 8908601"/>
              <a:gd name="connsiteY22" fmla="*/ 4195165 h 6490410"/>
              <a:gd name="connsiteX23" fmla="*/ 8908601 w 8908601"/>
              <a:gd name="connsiteY23" fmla="*/ 4720298 h 6490410"/>
              <a:gd name="connsiteX24" fmla="*/ 8908601 w 8908601"/>
              <a:gd name="connsiteY24" fmla="*/ 5180527 h 6490410"/>
              <a:gd name="connsiteX25" fmla="*/ 8908601 w 8908601"/>
              <a:gd name="connsiteY25" fmla="*/ 5835469 h 6490410"/>
              <a:gd name="connsiteX26" fmla="*/ 8908601 w 8908601"/>
              <a:gd name="connsiteY26" fmla="*/ 6490410 h 6490410"/>
              <a:gd name="connsiteX27" fmla="*/ 8314694 w 8908601"/>
              <a:gd name="connsiteY27" fmla="*/ 6490410 h 6490410"/>
              <a:gd name="connsiteX28" fmla="*/ 7898960 w 8908601"/>
              <a:gd name="connsiteY28" fmla="*/ 6490410 h 6490410"/>
              <a:gd name="connsiteX29" fmla="*/ 7215967 w 8908601"/>
              <a:gd name="connsiteY29" fmla="*/ 6490410 h 6490410"/>
              <a:gd name="connsiteX30" fmla="*/ 6800232 w 8908601"/>
              <a:gd name="connsiteY30" fmla="*/ 6490410 h 6490410"/>
              <a:gd name="connsiteX31" fmla="*/ 6117239 w 8908601"/>
              <a:gd name="connsiteY31" fmla="*/ 6490410 h 6490410"/>
              <a:gd name="connsiteX32" fmla="*/ 5790591 w 8908601"/>
              <a:gd name="connsiteY32" fmla="*/ 6490410 h 6490410"/>
              <a:gd name="connsiteX33" fmla="*/ 5107598 w 8908601"/>
              <a:gd name="connsiteY33" fmla="*/ 6490410 h 6490410"/>
              <a:gd name="connsiteX34" fmla="*/ 4691863 w 8908601"/>
              <a:gd name="connsiteY34" fmla="*/ 6490410 h 6490410"/>
              <a:gd name="connsiteX35" fmla="*/ 4365214 w 8908601"/>
              <a:gd name="connsiteY35" fmla="*/ 6490410 h 6490410"/>
              <a:gd name="connsiteX36" fmla="*/ 3949480 w 8908601"/>
              <a:gd name="connsiteY36" fmla="*/ 6490410 h 6490410"/>
              <a:gd name="connsiteX37" fmla="*/ 3266487 w 8908601"/>
              <a:gd name="connsiteY37" fmla="*/ 6490410 h 6490410"/>
              <a:gd name="connsiteX38" fmla="*/ 2850752 w 8908601"/>
              <a:gd name="connsiteY38" fmla="*/ 6490410 h 6490410"/>
              <a:gd name="connsiteX39" fmla="*/ 2524104 w 8908601"/>
              <a:gd name="connsiteY39" fmla="*/ 6490410 h 6490410"/>
              <a:gd name="connsiteX40" fmla="*/ 2108369 w 8908601"/>
              <a:gd name="connsiteY40" fmla="*/ 6490410 h 6490410"/>
              <a:gd name="connsiteX41" fmla="*/ 1603548 w 8908601"/>
              <a:gd name="connsiteY41" fmla="*/ 6490410 h 6490410"/>
              <a:gd name="connsiteX42" fmla="*/ 1009641 w 8908601"/>
              <a:gd name="connsiteY42" fmla="*/ 6490410 h 6490410"/>
              <a:gd name="connsiteX43" fmla="*/ 593907 w 8908601"/>
              <a:gd name="connsiteY43" fmla="*/ 6490410 h 6490410"/>
              <a:gd name="connsiteX44" fmla="*/ 0 w 8908601"/>
              <a:gd name="connsiteY44" fmla="*/ 6490410 h 6490410"/>
              <a:gd name="connsiteX45" fmla="*/ 0 w 8908601"/>
              <a:gd name="connsiteY45" fmla="*/ 5900373 h 6490410"/>
              <a:gd name="connsiteX46" fmla="*/ 0 w 8908601"/>
              <a:gd name="connsiteY46" fmla="*/ 5310335 h 6490410"/>
              <a:gd name="connsiteX47" fmla="*/ 0 w 8908601"/>
              <a:gd name="connsiteY47" fmla="*/ 4720298 h 6490410"/>
              <a:gd name="connsiteX48" fmla="*/ 0 w 8908601"/>
              <a:gd name="connsiteY48" fmla="*/ 4130261 h 6490410"/>
              <a:gd name="connsiteX49" fmla="*/ 0 w 8908601"/>
              <a:gd name="connsiteY49" fmla="*/ 3605128 h 6490410"/>
              <a:gd name="connsiteX50" fmla="*/ 0 w 8908601"/>
              <a:gd name="connsiteY50" fmla="*/ 2950186 h 6490410"/>
              <a:gd name="connsiteX51" fmla="*/ 0 w 8908601"/>
              <a:gd name="connsiteY51" fmla="*/ 2360149 h 6490410"/>
              <a:gd name="connsiteX52" fmla="*/ 0 w 8908601"/>
              <a:gd name="connsiteY52" fmla="*/ 1640304 h 6490410"/>
              <a:gd name="connsiteX53" fmla="*/ 0 w 8908601"/>
              <a:gd name="connsiteY53" fmla="*/ 920458 h 6490410"/>
              <a:gd name="connsiteX54" fmla="*/ 0 w 8908601"/>
              <a:gd name="connsiteY54" fmla="*/ 0 h 649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908601" h="6490410" extrusionOk="0">
                <a:moveTo>
                  <a:pt x="0" y="0"/>
                </a:moveTo>
                <a:cubicBezTo>
                  <a:pt x="226752" y="-34222"/>
                  <a:pt x="384022" y="25321"/>
                  <a:pt x="504821" y="0"/>
                </a:cubicBezTo>
                <a:cubicBezTo>
                  <a:pt x="625620" y="-25321"/>
                  <a:pt x="707938" y="21518"/>
                  <a:pt x="831469" y="0"/>
                </a:cubicBezTo>
                <a:cubicBezTo>
                  <a:pt x="955000" y="-21518"/>
                  <a:pt x="1356891" y="5525"/>
                  <a:pt x="1603548" y="0"/>
                </a:cubicBezTo>
                <a:cubicBezTo>
                  <a:pt x="1850205" y="-5525"/>
                  <a:pt x="1970003" y="27993"/>
                  <a:pt x="2108369" y="0"/>
                </a:cubicBezTo>
                <a:cubicBezTo>
                  <a:pt x="2246735" y="-27993"/>
                  <a:pt x="2377708" y="27900"/>
                  <a:pt x="2613190" y="0"/>
                </a:cubicBezTo>
                <a:cubicBezTo>
                  <a:pt x="2848672" y="-27900"/>
                  <a:pt x="3000143" y="20714"/>
                  <a:pt x="3385268" y="0"/>
                </a:cubicBezTo>
                <a:cubicBezTo>
                  <a:pt x="3770393" y="-20714"/>
                  <a:pt x="3634144" y="38474"/>
                  <a:pt x="3801003" y="0"/>
                </a:cubicBezTo>
                <a:cubicBezTo>
                  <a:pt x="3967863" y="-38474"/>
                  <a:pt x="4402782" y="33140"/>
                  <a:pt x="4573082" y="0"/>
                </a:cubicBezTo>
                <a:cubicBezTo>
                  <a:pt x="4743382" y="-33140"/>
                  <a:pt x="5107995" y="34934"/>
                  <a:pt x="5345161" y="0"/>
                </a:cubicBezTo>
                <a:cubicBezTo>
                  <a:pt x="5582327" y="-34934"/>
                  <a:pt x="5775464" y="1370"/>
                  <a:pt x="5939067" y="0"/>
                </a:cubicBezTo>
                <a:cubicBezTo>
                  <a:pt x="6102670" y="-1370"/>
                  <a:pt x="6438236" y="12821"/>
                  <a:pt x="6711146" y="0"/>
                </a:cubicBezTo>
                <a:cubicBezTo>
                  <a:pt x="6984056" y="-12821"/>
                  <a:pt x="7008991" y="58404"/>
                  <a:pt x="7215967" y="0"/>
                </a:cubicBezTo>
                <a:cubicBezTo>
                  <a:pt x="7422943" y="-58404"/>
                  <a:pt x="7573009" y="10428"/>
                  <a:pt x="7720788" y="0"/>
                </a:cubicBezTo>
                <a:cubicBezTo>
                  <a:pt x="7868567" y="-10428"/>
                  <a:pt x="8225274" y="56020"/>
                  <a:pt x="8403780" y="0"/>
                </a:cubicBezTo>
                <a:cubicBezTo>
                  <a:pt x="8582286" y="-56020"/>
                  <a:pt x="8792488" y="39259"/>
                  <a:pt x="8908601" y="0"/>
                </a:cubicBezTo>
                <a:cubicBezTo>
                  <a:pt x="8988964" y="151068"/>
                  <a:pt x="8835717" y="451714"/>
                  <a:pt x="8908601" y="719845"/>
                </a:cubicBezTo>
                <a:cubicBezTo>
                  <a:pt x="8981485" y="987976"/>
                  <a:pt x="8845629" y="1207716"/>
                  <a:pt x="8908601" y="1374787"/>
                </a:cubicBezTo>
                <a:cubicBezTo>
                  <a:pt x="8971573" y="1541858"/>
                  <a:pt x="8845222" y="1799592"/>
                  <a:pt x="8908601" y="2029728"/>
                </a:cubicBezTo>
                <a:cubicBezTo>
                  <a:pt x="8971980" y="2259864"/>
                  <a:pt x="8881334" y="2409887"/>
                  <a:pt x="8908601" y="2684670"/>
                </a:cubicBezTo>
                <a:cubicBezTo>
                  <a:pt x="8935868" y="2959453"/>
                  <a:pt x="8875915" y="2940877"/>
                  <a:pt x="8908601" y="3079995"/>
                </a:cubicBezTo>
                <a:cubicBezTo>
                  <a:pt x="8941287" y="3219113"/>
                  <a:pt x="8883098" y="3391500"/>
                  <a:pt x="8908601" y="3540224"/>
                </a:cubicBezTo>
                <a:cubicBezTo>
                  <a:pt x="8934104" y="3688948"/>
                  <a:pt x="8876140" y="3868077"/>
                  <a:pt x="8908601" y="4195165"/>
                </a:cubicBezTo>
                <a:cubicBezTo>
                  <a:pt x="8941062" y="4522253"/>
                  <a:pt x="8847388" y="4545891"/>
                  <a:pt x="8908601" y="4720298"/>
                </a:cubicBezTo>
                <a:cubicBezTo>
                  <a:pt x="8969814" y="4894705"/>
                  <a:pt x="8896939" y="4955609"/>
                  <a:pt x="8908601" y="5180527"/>
                </a:cubicBezTo>
                <a:cubicBezTo>
                  <a:pt x="8920263" y="5405445"/>
                  <a:pt x="8904549" y="5547498"/>
                  <a:pt x="8908601" y="5835469"/>
                </a:cubicBezTo>
                <a:cubicBezTo>
                  <a:pt x="8912653" y="6123440"/>
                  <a:pt x="8871960" y="6276302"/>
                  <a:pt x="8908601" y="6490410"/>
                </a:cubicBezTo>
                <a:cubicBezTo>
                  <a:pt x="8749532" y="6507716"/>
                  <a:pt x="8501108" y="6472652"/>
                  <a:pt x="8314694" y="6490410"/>
                </a:cubicBezTo>
                <a:cubicBezTo>
                  <a:pt x="8128280" y="6508168"/>
                  <a:pt x="8061136" y="6467177"/>
                  <a:pt x="7898960" y="6490410"/>
                </a:cubicBezTo>
                <a:cubicBezTo>
                  <a:pt x="7736784" y="6513643"/>
                  <a:pt x="7492036" y="6437903"/>
                  <a:pt x="7215967" y="6490410"/>
                </a:cubicBezTo>
                <a:cubicBezTo>
                  <a:pt x="6939898" y="6542917"/>
                  <a:pt x="6955624" y="6449328"/>
                  <a:pt x="6800232" y="6490410"/>
                </a:cubicBezTo>
                <a:cubicBezTo>
                  <a:pt x="6644841" y="6531492"/>
                  <a:pt x="6368061" y="6474832"/>
                  <a:pt x="6117239" y="6490410"/>
                </a:cubicBezTo>
                <a:cubicBezTo>
                  <a:pt x="5866417" y="6505988"/>
                  <a:pt x="5923617" y="6482706"/>
                  <a:pt x="5790591" y="6490410"/>
                </a:cubicBezTo>
                <a:cubicBezTo>
                  <a:pt x="5657565" y="6498114"/>
                  <a:pt x="5401000" y="6428441"/>
                  <a:pt x="5107598" y="6490410"/>
                </a:cubicBezTo>
                <a:cubicBezTo>
                  <a:pt x="4814196" y="6552379"/>
                  <a:pt x="4782718" y="6484679"/>
                  <a:pt x="4691863" y="6490410"/>
                </a:cubicBezTo>
                <a:cubicBezTo>
                  <a:pt x="4601008" y="6496141"/>
                  <a:pt x="4459578" y="6452918"/>
                  <a:pt x="4365214" y="6490410"/>
                </a:cubicBezTo>
                <a:cubicBezTo>
                  <a:pt x="4270850" y="6527902"/>
                  <a:pt x="4039442" y="6487475"/>
                  <a:pt x="3949480" y="6490410"/>
                </a:cubicBezTo>
                <a:cubicBezTo>
                  <a:pt x="3859518" y="6493345"/>
                  <a:pt x="3452888" y="6416016"/>
                  <a:pt x="3266487" y="6490410"/>
                </a:cubicBezTo>
                <a:cubicBezTo>
                  <a:pt x="3080086" y="6564804"/>
                  <a:pt x="3031449" y="6488115"/>
                  <a:pt x="2850752" y="6490410"/>
                </a:cubicBezTo>
                <a:cubicBezTo>
                  <a:pt x="2670056" y="6492705"/>
                  <a:pt x="2597076" y="6461775"/>
                  <a:pt x="2524104" y="6490410"/>
                </a:cubicBezTo>
                <a:cubicBezTo>
                  <a:pt x="2451132" y="6519045"/>
                  <a:pt x="2294846" y="6488249"/>
                  <a:pt x="2108369" y="6490410"/>
                </a:cubicBezTo>
                <a:cubicBezTo>
                  <a:pt x="1921892" y="6492571"/>
                  <a:pt x="1791166" y="6461502"/>
                  <a:pt x="1603548" y="6490410"/>
                </a:cubicBezTo>
                <a:cubicBezTo>
                  <a:pt x="1415930" y="6519318"/>
                  <a:pt x="1257116" y="6445577"/>
                  <a:pt x="1009641" y="6490410"/>
                </a:cubicBezTo>
                <a:cubicBezTo>
                  <a:pt x="762166" y="6535243"/>
                  <a:pt x="704044" y="6480925"/>
                  <a:pt x="593907" y="6490410"/>
                </a:cubicBezTo>
                <a:cubicBezTo>
                  <a:pt x="483770" y="6499895"/>
                  <a:pt x="132972" y="6458509"/>
                  <a:pt x="0" y="6490410"/>
                </a:cubicBezTo>
                <a:cubicBezTo>
                  <a:pt x="-59328" y="6244102"/>
                  <a:pt x="29183" y="6075386"/>
                  <a:pt x="0" y="5900373"/>
                </a:cubicBezTo>
                <a:cubicBezTo>
                  <a:pt x="-29183" y="5725360"/>
                  <a:pt x="51809" y="5548390"/>
                  <a:pt x="0" y="5310335"/>
                </a:cubicBezTo>
                <a:cubicBezTo>
                  <a:pt x="-51809" y="5072280"/>
                  <a:pt x="60541" y="4915033"/>
                  <a:pt x="0" y="4720298"/>
                </a:cubicBezTo>
                <a:cubicBezTo>
                  <a:pt x="-60541" y="4525563"/>
                  <a:pt x="7006" y="4326095"/>
                  <a:pt x="0" y="4130261"/>
                </a:cubicBezTo>
                <a:cubicBezTo>
                  <a:pt x="-7006" y="3934427"/>
                  <a:pt x="37982" y="3803105"/>
                  <a:pt x="0" y="3605128"/>
                </a:cubicBezTo>
                <a:cubicBezTo>
                  <a:pt x="-37982" y="3407151"/>
                  <a:pt x="35771" y="3121667"/>
                  <a:pt x="0" y="2950186"/>
                </a:cubicBezTo>
                <a:cubicBezTo>
                  <a:pt x="-35771" y="2778705"/>
                  <a:pt x="50161" y="2574349"/>
                  <a:pt x="0" y="2360149"/>
                </a:cubicBezTo>
                <a:cubicBezTo>
                  <a:pt x="-50161" y="2145949"/>
                  <a:pt x="67775" y="1876204"/>
                  <a:pt x="0" y="1640304"/>
                </a:cubicBezTo>
                <a:cubicBezTo>
                  <a:pt x="-67775" y="1404404"/>
                  <a:pt x="45553" y="1177249"/>
                  <a:pt x="0" y="920458"/>
                </a:cubicBezTo>
                <a:cubicBezTo>
                  <a:pt x="-45553" y="663667"/>
                  <a:pt x="59610" y="34706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14E1F7-29B3-AC0E-9474-69679089A0C2}"/>
              </a:ext>
            </a:extLst>
          </p:cNvPr>
          <p:cNvGrpSpPr/>
          <p:nvPr/>
        </p:nvGrpSpPr>
        <p:grpSpPr>
          <a:xfrm rot="373083">
            <a:off x="9062964" y="426697"/>
            <a:ext cx="1674964" cy="1434575"/>
            <a:chOff x="6631744" y="1023798"/>
            <a:chExt cx="2021494" cy="18595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E2B3315-68F6-F8E6-586B-10E9A4A96987}"/>
                </a:ext>
              </a:extLst>
            </p:cNvPr>
            <p:cNvGrpSpPr/>
            <p:nvPr/>
          </p:nvGrpSpPr>
          <p:grpSpPr>
            <a:xfrm rot="1372766">
              <a:off x="6631744" y="1023798"/>
              <a:ext cx="1425490" cy="1859570"/>
              <a:chOff x="2487561" y="383458"/>
              <a:chExt cx="2241755" cy="230074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CFD8F33-53BA-60C3-2B32-BD48A44902AC}"/>
                  </a:ext>
                </a:extLst>
              </p:cNvPr>
              <p:cNvSpPr/>
              <p:nvPr/>
            </p:nvSpPr>
            <p:spPr>
              <a:xfrm>
                <a:off x="2487561" y="678426"/>
                <a:ext cx="2241755" cy="2005780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91D1014-019A-FA2B-BA8E-65ACA16A46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7561" y="1081548"/>
                <a:ext cx="22417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A10C4E2-4911-9AC3-D827-907B72F719D2}"/>
                  </a:ext>
                </a:extLst>
              </p:cNvPr>
              <p:cNvSpPr/>
              <p:nvPr/>
            </p:nvSpPr>
            <p:spPr>
              <a:xfrm>
                <a:off x="4146754" y="383458"/>
                <a:ext cx="221229" cy="53585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A222DD3-BE50-FF39-6069-93D47C415EEE}"/>
                  </a:ext>
                </a:extLst>
              </p:cNvPr>
              <p:cNvSpPr/>
              <p:nvPr/>
            </p:nvSpPr>
            <p:spPr>
              <a:xfrm>
                <a:off x="2890683" y="383458"/>
                <a:ext cx="221229" cy="53585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A0BE81-D945-0508-216B-AADE130B6342}"/>
                </a:ext>
              </a:extLst>
            </p:cNvPr>
            <p:cNvSpPr txBox="1"/>
            <p:nvPr/>
          </p:nvSpPr>
          <p:spPr>
            <a:xfrm rot="1372766">
              <a:off x="6735948" y="1963398"/>
              <a:ext cx="1917290" cy="75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84AC69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Feb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8E4733D-D31F-F385-75DC-B0587FDDCDF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33" y="1890436"/>
            <a:ext cx="3626255" cy="362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1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E37C0F-75CB-C663-A4B4-FBED7AABE602}"/>
              </a:ext>
            </a:extLst>
          </p:cNvPr>
          <p:cNvSpPr txBox="1"/>
          <p:nvPr/>
        </p:nvSpPr>
        <p:spPr>
          <a:xfrm>
            <a:off x="825351" y="286923"/>
            <a:ext cx="904567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Feb – Further Info</a:t>
            </a:r>
          </a:p>
          <a:p>
            <a:endParaRPr lang="en-GB" dirty="0"/>
          </a:p>
          <a:p>
            <a:r>
              <a:rPr lang="en-GB" dirty="0"/>
              <a:t>Reducing food waste</a:t>
            </a:r>
          </a:p>
          <a:p>
            <a:r>
              <a:rPr lang="en-GB" dirty="0"/>
              <a:t>Our quote. ‘At least 1.3 billion metric tons of food is wasted globally each year’ comes from </a:t>
            </a:r>
            <a:r>
              <a:rPr lang="en-GB" dirty="0">
                <a:hlinkClick r:id="rId2"/>
              </a:rPr>
              <a:t>https://www.wrap.ngo/what-we-do/future-proof-food/reducing-food-waste</a:t>
            </a:r>
            <a:r>
              <a:rPr lang="en-GB" dirty="0"/>
              <a:t>, accessed 191125.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There are many places to find ideas to help with reducing food waste, here are some starting points.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https://fareshare.org.uk/tips-for-reducing-food-waste/</a:t>
            </a:r>
            <a:r>
              <a:rPr lang="en-GB" dirty="0"/>
              <a:t> - an organisation that strives to ‘do everything we can to ensure no good food goes to waste’, and with plenty of ideas for us at home too.</a:t>
            </a:r>
          </a:p>
          <a:p>
            <a:endParaRPr lang="en-GB" dirty="0"/>
          </a:p>
          <a:p>
            <a:r>
              <a:rPr lang="en-GB" dirty="0">
                <a:hlinkClick r:id="rId4"/>
              </a:rPr>
              <a:t>https://www.bhf.org.uk/informationsupport/heart-matters-magazine/news/10-ways-to-cut-your-food-waste</a:t>
            </a:r>
            <a:r>
              <a:rPr lang="en-GB" dirty="0"/>
              <a:t> The British Heart Foundation also has some good ideas to make our food stay edible longer.</a:t>
            </a:r>
          </a:p>
          <a:p>
            <a:endParaRPr lang="en-GB" dirty="0"/>
          </a:p>
          <a:p>
            <a:r>
              <a:rPr lang="en-GB" dirty="0"/>
              <a:t>Love Food, Hate Waste has lots of information but also recipe suggestions to help with using up those left-overs </a:t>
            </a:r>
            <a:r>
              <a:rPr lang="en-GB" dirty="0">
                <a:hlinkClick r:id="rId5"/>
              </a:rPr>
              <a:t>https://www.lovefoodhatewaste.com/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01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358D6-216E-A8E8-8E10-5046E64B9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425D3-19FE-EC3E-83D8-AA8FE53E9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080" y="2075965"/>
            <a:ext cx="2934109" cy="24482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281294-010F-2AAF-1757-5801FEA357F1}"/>
              </a:ext>
            </a:extLst>
          </p:cNvPr>
          <p:cNvSpPr txBox="1"/>
          <p:nvPr/>
        </p:nvSpPr>
        <p:spPr>
          <a:xfrm>
            <a:off x="1842445" y="919444"/>
            <a:ext cx="6825455" cy="961802"/>
          </a:xfrm>
          <a:prstGeom prst="rect">
            <a:avLst/>
          </a:prstGeom>
          <a:noFill/>
        </p:spPr>
        <p:txBody>
          <a:bodyPr rot="0" spcFirstLastPara="0" vert="horz" wrap="square" lIns="99060" tIns="49530" rIns="99060" bIns="4953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~14% of all greenhouse gas emissions come from meat and dairy production</a:t>
            </a:r>
            <a:endParaRPr lang="en-US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58221D-DFE7-BF5F-E6EA-1B7925F799B4}"/>
              </a:ext>
            </a:extLst>
          </p:cNvPr>
          <p:cNvSpPr txBox="1"/>
          <p:nvPr/>
        </p:nvSpPr>
        <p:spPr>
          <a:xfrm>
            <a:off x="1838524" y="1894850"/>
            <a:ext cx="5545185" cy="3485570"/>
          </a:xfrm>
          <a:prstGeom prst="rect">
            <a:avLst/>
          </a:prstGeom>
          <a:noFill/>
        </p:spPr>
        <p:txBody>
          <a:bodyPr rot="0" spcFirstLastPara="0" vert="horz" wrap="square" lIns="99060" tIns="49530" rIns="99060" bIns="4953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First steps:</a:t>
            </a:r>
          </a:p>
          <a:p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Eat food, not too much, mostly plants. Reduce your meat and dairy consumption. </a:t>
            </a:r>
          </a:p>
          <a:p>
            <a:pPr algn="l"/>
            <a:endParaRPr lang="en-US" sz="2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/>
            <a:r>
              <a:rPr lang="en-US" sz="22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Moving On:</a:t>
            </a:r>
          </a:p>
          <a:p>
            <a:pPr algn="l"/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Go vegetarian for the month. Invite others round for a plant-based meal. Get creative with sustainable, nutritious and delicious protein sources.</a:t>
            </a:r>
            <a:endParaRPr lang="en-US" sz="2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190FA6-59BE-E1C1-5936-0F1D5E1BB63D}"/>
              </a:ext>
            </a:extLst>
          </p:cNvPr>
          <p:cNvSpPr txBox="1"/>
          <p:nvPr/>
        </p:nvSpPr>
        <p:spPr>
          <a:xfrm>
            <a:off x="1838524" y="362462"/>
            <a:ext cx="674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Green 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D2132-0C4F-14A0-D434-652D34696F71}"/>
              </a:ext>
            </a:extLst>
          </p:cNvPr>
          <p:cNvSpPr/>
          <p:nvPr/>
        </p:nvSpPr>
        <p:spPr>
          <a:xfrm>
            <a:off x="1641700" y="196526"/>
            <a:ext cx="8908601" cy="6490410"/>
          </a:xfrm>
          <a:custGeom>
            <a:avLst/>
            <a:gdLst>
              <a:gd name="connsiteX0" fmla="*/ 0 w 8908601"/>
              <a:gd name="connsiteY0" fmla="*/ 0 h 6490410"/>
              <a:gd name="connsiteX1" fmla="*/ 504821 w 8908601"/>
              <a:gd name="connsiteY1" fmla="*/ 0 h 6490410"/>
              <a:gd name="connsiteX2" fmla="*/ 831469 w 8908601"/>
              <a:gd name="connsiteY2" fmla="*/ 0 h 6490410"/>
              <a:gd name="connsiteX3" fmla="*/ 1603548 w 8908601"/>
              <a:gd name="connsiteY3" fmla="*/ 0 h 6490410"/>
              <a:gd name="connsiteX4" fmla="*/ 2108369 w 8908601"/>
              <a:gd name="connsiteY4" fmla="*/ 0 h 6490410"/>
              <a:gd name="connsiteX5" fmla="*/ 2613190 w 8908601"/>
              <a:gd name="connsiteY5" fmla="*/ 0 h 6490410"/>
              <a:gd name="connsiteX6" fmla="*/ 3385268 w 8908601"/>
              <a:gd name="connsiteY6" fmla="*/ 0 h 6490410"/>
              <a:gd name="connsiteX7" fmla="*/ 3801003 w 8908601"/>
              <a:gd name="connsiteY7" fmla="*/ 0 h 6490410"/>
              <a:gd name="connsiteX8" fmla="*/ 4573082 w 8908601"/>
              <a:gd name="connsiteY8" fmla="*/ 0 h 6490410"/>
              <a:gd name="connsiteX9" fmla="*/ 5345161 w 8908601"/>
              <a:gd name="connsiteY9" fmla="*/ 0 h 6490410"/>
              <a:gd name="connsiteX10" fmla="*/ 5939067 w 8908601"/>
              <a:gd name="connsiteY10" fmla="*/ 0 h 6490410"/>
              <a:gd name="connsiteX11" fmla="*/ 6711146 w 8908601"/>
              <a:gd name="connsiteY11" fmla="*/ 0 h 6490410"/>
              <a:gd name="connsiteX12" fmla="*/ 7215967 w 8908601"/>
              <a:gd name="connsiteY12" fmla="*/ 0 h 6490410"/>
              <a:gd name="connsiteX13" fmla="*/ 7720788 w 8908601"/>
              <a:gd name="connsiteY13" fmla="*/ 0 h 6490410"/>
              <a:gd name="connsiteX14" fmla="*/ 8403780 w 8908601"/>
              <a:gd name="connsiteY14" fmla="*/ 0 h 6490410"/>
              <a:gd name="connsiteX15" fmla="*/ 8908601 w 8908601"/>
              <a:gd name="connsiteY15" fmla="*/ 0 h 6490410"/>
              <a:gd name="connsiteX16" fmla="*/ 8908601 w 8908601"/>
              <a:gd name="connsiteY16" fmla="*/ 719845 h 6490410"/>
              <a:gd name="connsiteX17" fmla="*/ 8908601 w 8908601"/>
              <a:gd name="connsiteY17" fmla="*/ 1374787 h 6490410"/>
              <a:gd name="connsiteX18" fmla="*/ 8908601 w 8908601"/>
              <a:gd name="connsiteY18" fmla="*/ 2029728 h 6490410"/>
              <a:gd name="connsiteX19" fmla="*/ 8908601 w 8908601"/>
              <a:gd name="connsiteY19" fmla="*/ 2684670 h 6490410"/>
              <a:gd name="connsiteX20" fmla="*/ 8908601 w 8908601"/>
              <a:gd name="connsiteY20" fmla="*/ 3079995 h 6490410"/>
              <a:gd name="connsiteX21" fmla="*/ 8908601 w 8908601"/>
              <a:gd name="connsiteY21" fmla="*/ 3540224 h 6490410"/>
              <a:gd name="connsiteX22" fmla="*/ 8908601 w 8908601"/>
              <a:gd name="connsiteY22" fmla="*/ 4195165 h 6490410"/>
              <a:gd name="connsiteX23" fmla="*/ 8908601 w 8908601"/>
              <a:gd name="connsiteY23" fmla="*/ 4720298 h 6490410"/>
              <a:gd name="connsiteX24" fmla="*/ 8908601 w 8908601"/>
              <a:gd name="connsiteY24" fmla="*/ 5180527 h 6490410"/>
              <a:gd name="connsiteX25" fmla="*/ 8908601 w 8908601"/>
              <a:gd name="connsiteY25" fmla="*/ 5835469 h 6490410"/>
              <a:gd name="connsiteX26" fmla="*/ 8908601 w 8908601"/>
              <a:gd name="connsiteY26" fmla="*/ 6490410 h 6490410"/>
              <a:gd name="connsiteX27" fmla="*/ 8314694 w 8908601"/>
              <a:gd name="connsiteY27" fmla="*/ 6490410 h 6490410"/>
              <a:gd name="connsiteX28" fmla="*/ 7898960 w 8908601"/>
              <a:gd name="connsiteY28" fmla="*/ 6490410 h 6490410"/>
              <a:gd name="connsiteX29" fmla="*/ 7215967 w 8908601"/>
              <a:gd name="connsiteY29" fmla="*/ 6490410 h 6490410"/>
              <a:gd name="connsiteX30" fmla="*/ 6800232 w 8908601"/>
              <a:gd name="connsiteY30" fmla="*/ 6490410 h 6490410"/>
              <a:gd name="connsiteX31" fmla="*/ 6117239 w 8908601"/>
              <a:gd name="connsiteY31" fmla="*/ 6490410 h 6490410"/>
              <a:gd name="connsiteX32" fmla="*/ 5790591 w 8908601"/>
              <a:gd name="connsiteY32" fmla="*/ 6490410 h 6490410"/>
              <a:gd name="connsiteX33" fmla="*/ 5107598 w 8908601"/>
              <a:gd name="connsiteY33" fmla="*/ 6490410 h 6490410"/>
              <a:gd name="connsiteX34" fmla="*/ 4691863 w 8908601"/>
              <a:gd name="connsiteY34" fmla="*/ 6490410 h 6490410"/>
              <a:gd name="connsiteX35" fmla="*/ 4365214 w 8908601"/>
              <a:gd name="connsiteY35" fmla="*/ 6490410 h 6490410"/>
              <a:gd name="connsiteX36" fmla="*/ 3949480 w 8908601"/>
              <a:gd name="connsiteY36" fmla="*/ 6490410 h 6490410"/>
              <a:gd name="connsiteX37" fmla="*/ 3266487 w 8908601"/>
              <a:gd name="connsiteY37" fmla="*/ 6490410 h 6490410"/>
              <a:gd name="connsiteX38" fmla="*/ 2850752 w 8908601"/>
              <a:gd name="connsiteY38" fmla="*/ 6490410 h 6490410"/>
              <a:gd name="connsiteX39" fmla="*/ 2524104 w 8908601"/>
              <a:gd name="connsiteY39" fmla="*/ 6490410 h 6490410"/>
              <a:gd name="connsiteX40" fmla="*/ 2108369 w 8908601"/>
              <a:gd name="connsiteY40" fmla="*/ 6490410 h 6490410"/>
              <a:gd name="connsiteX41" fmla="*/ 1603548 w 8908601"/>
              <a:gd name="connsiteY41" fmla="*/ 6490410 h 6490410"/>
              <a:gd name="connsiteX42" fmla="*/ 1009641 w 8908601"/>
              <a:gd name="connsiteY42" fmla="*/ 6490410 h 6490410"/>
              <a:gd name="connsiteX43" fmla="*/ 593907 w 8908601"/>
              <a:gd name="connsiteY43" fmla="*/ 6490410 h 6490410"/>
              <a:gd name="connsiteX44" fmla="*/ 0 w 8908601"/>
              <a:gd name="connsiteY44" fmla="*/ 6490410 h 6490410"/>
              <a:gd name="connsiteX45" fmla="*/ 0 w 8908601"/>
              <a:gd name="connsiteY45" fmla="*/ 5900373 h 6490410"/>
              <a:gd name="connsiteX46" fmla="*/ 0 w 8908601"/>
              <a:gd name="connsiteY46" fmla="*/ 5310335 h 6490410"/>
              <a:gd name="connsiteX47" fmla="*/ 0 w 8908601"/>
              <a:gd name="connsiteY47" fmla="*/ 4720298 h 6490410"/>
              <a:gd name="connsiteX48" fmla="*/ 0 w 8908601"/>
              <a:gd name="connsiteY48" fmla="*/ 4130261 h 6490410"/>
              <a:gd name="connsiteX49" fmla="*/ 0 w 8908601"/>
              <a:gd name="connsiteY49" fmla="*/ 3605128 h 6490410"/>
              <a:gd name="connsiteX50" fmla="*/ 0 w 8908601"/>
              <a:gd name="connsiteY50" fmla="*/ 2950186 h 6490410"/>
              <a:gd name="connsiteX51" fmla="*/ 0 w 8908601"/>
              <a:gd name="connsiteY51" fmla="*/ 2360149 h 6490410"/>
              <a:gd name="connsiteX52" fmla="*/ 0 w 8908601"/>
              <a:gd name="connsiteY52" fmla="*/ 1640304 h 6490410"/>
              <a:gd name="connsiteX53" fmla="*/ 0 w 8908601"/>
              <a:gd name="connsiteY53" fmla="*/ 920458 h 6490410"/>
              <a:gd name="connsiteX54" fmla="*/ 0 w 8908601"/>
              <a:gd name="connsiteY54" fmla="*/ 0 h 649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908601" h="6490410" extrusionOk="0">
                <a:moveTo>
                  <a:pt x="0" y="0"/>
                </a:moveTo>
                <a:cubicBezTo>
                  <a:pt x="226752" y="-34222"/>
                  <a:pt x="384022" y="25321"/>
                  <a:pt x="504821" y="0"/>
                </a:cubicBezTo>
                <a:cubicBezTo>
                  <a:pt x="625620" y="-25321"/>
                  <a:pt x="707938" y="21518"/>
                  <a:pt x="831469" y="0"/>
                </a:cubicBezTo>
                <a:cubicBezTo>
                  <a:pt x="955000" y="-21518"/>
                  <a:pt x="1356891" y="5525"/>
                  <a:pt x="1603548" y="0"/>
                </a:cubicBezTo>
                <a:cubicBezTo>
                  <a:pt x="1850205" y="-5525"/>
                  <a:pt x="1970003" y="27993"/>
                  <a:pt x="2108369" y="0"/>
                </a:cubicBezTo>
                <a:cubicBezTo>
                  <a:pt x="2246735" y="-27993"/>
                  <a:pt x="2377708" y="27900"/>
                  <a:pt x="2613190" y="0"/>
                </a:cubicBezTo>
                <a:cubicBezTo>
                  <a:pt x="2848672" y="-27900"/>
                  <a:pt x="3000143" y="20714"/>
                  <a:pt x="3385268" y="0"/>
                </a:cubicBezTo>
                <a:cubicBezTo>
                  <a:pt x="3770393" y="-20714"/>
                  <a:pt x="3634144" y="38474"/>
                  <a:pt x="3801003" y="0"/>
                </a:cubicBezTo>
                <a:cubicBezTo>
                  <a:pt x="3967863" y="-38474"/>
                  <a:pt x="4402782" y="33140"/>
                  <a:pt x="4573082" y="0"/>
                </a:cubicBezTo>
                <a:cubicBezTo>
                  <a:pt x="4743382" y="-33140"/>
                  <a:pt x="5107995" y="34934"/>
                  <a:pt x="5345161" y="0"/>
                </a:cubicBezTo>
                <a:cubicBezTo>
                  <a:pt x="5582327" y="-34934"/>
                  <a:pt x="5775464" y="1370"/>
                  <a:pt x="5939067" y="0"/>
                </a:cubicBezTo>
                <a:cubicBezTo>
                  <a:pt x="6102670" y="-1370"/>
                  <a:pt x="6438236" y="12821"/>
                  <a:pt x="6711146" y="0"/>
                </a:cubicBezTo>
                <a:cubicBezTo>
                  <a:pt x="6984056" y="-12821"/>
                  <a:pt x="7008991" y="58404"/>
                  <a:pt x="7215967" y="0"/>
                </a:cubicBezTo>
                <a:cubicBezTo>
                  <a:pt x="7422943" y="-58404"/>
                  <a:pt x="7573009" y="10428"/>
                  <a:pt x="7720788" y="0"/>
                </a:cubicBezTo>
                <a:cubicBezTo>
                  <a:pt x="7868567" y="-10428"/>
                  <a:pt x="8225274" y="56020"/>
                  <a:pt x="8403780" y="0"/>
                </a:cubicBezTo>
                <a:cubicBezTo>
                  <a:pt x="8582286" y="-56020"/>
                  <a:pt x="8792488" y="39259"/>
                  <a:pt x="8908601" y="0"/>
                </a:cubicBezTo>
                <a:cubicBezTo>
                  <a:pt x="8988964" y="151068"/>
                  <a:pt x="8835717" y="451714"/>
                  <a:pt x="8908601" y="719845"/>
                </a:cubicBezTo>
                <a:cubicBezTo>
                  <a:pt x="8981485" y="987976"/>
                  <a:pt x="8845629" y="1207716"/>
                  <a:pt x="8908601" y="1374787"/>
                </a:cubicBezTo>
                <a:cubicBezTo>
                  <a:pt x="8971573" y="1541858"/>
                  <a:pt x="8845222" y="1799592"/>
                  <a:pt x="8908601" y="2029728"/>
                </a:cubicBezTo>
                <a:cubicBezTo>
                  <a:pt x="8971980" y="2259864"/>
                  <a:pt x="8881334" y="2409887"/>
                  <a:pt x="8908601" y="2684670"/>
                </a:cubicBezTo>
                <a:cubicBezTo>
                  <a:pt x="8935868" y="2959453"/>
                  <a:pt x="8875915" y="2940877"/>
                  <a:pt x="8908601" y="3079995"/>
                </a:cubicBezTo>
                <a:cubicBezTo>
                  <a:pt x="8941287" y="3219113"/>
                  <a:pt x="8883098" y="3391500"/>
                  <a:pt x="8908601" y="3540224"/>
                </a:cubicBezTo>
                <a:cubicBezTo>
                  <a:pt x="8934104" y="3688948"/>
                  <a:pt x="8876140" y="3868077"/>
                  <a:pt x="8908601" y="4195165"/>
                </a:cubicBezTo>
                <a:cubicBezTo>
                  <a:pt x="8941062" y="4522253"/>
                  <a:pt x="8847388" y="4545891"/>
                  <a:pt x="8908601" y="4720298"/>
                </a:cubicBezTo>
                <a:cubicBezTo>
                  <a:pt x="8969814" y="4894705"/>
                  <a:pt x="8896939" y="4955609"/>
                  <a:pt x="8908601" y="5180527"/>
                </a:cubicBezTo>
                <a:cubicBezTo>
                  <a:pt x="8920263" y="5405445"/>
                  <a:pt x="8904549" y="5547498"/>
                  <a:pt x="8908601" y="5835469"/>
                </a:cubicBezTo>
                <a:cubicBezTo>
                  <a:pt x="8912653" y="6123440"/>
                  <a:pt x="8871960" y="6276302"/>
                  <a:pt x="8908601" y="6490410"/>
                </a:cubicBezTo>
                <a:cubicBezTo>
                  <a:pt x="8749532" y="6507716"/>
                  <a:pt x="8501108" y="6472652"/>
                  <a:pt x="8314694" y="6490410"/>
                </a:cubicBezTo>
                <a:cubicBezTo>
                  <a:pt x="8128280" y="6508168"/>
                  <a:pt x="8061136" y="6467177"/>
                  <a:pt x="7898960" y="6490410"/>
                </a:cubicBezTo>
                <a:cubicBezTo>
                  <a:pt x="7736784" y="6513643"/>
                  <a:pt x="7492036" y="6437903"/>
                  <a:pt x="7215967" y="6490410"/>
                </a:cubicBezTo>
                <a:cubicBezTo>
                  <a:pt x="6939898" y="6542917"/>
                  <a:pt x="6955624" y="6449328"/>
                  <a:pt x="6800232" y="6490410"/>
                </a:cubicBezTo>
                <a:cubicBezTo>
                  <a:pt x="6644841" y="6531492"/>
                  <a:pt x="6368061" y="6474832"/>
                  <a:pt x="6117239" y="6490410"/>
                </a:cubicBezTo>
                <a:cubicBezTo>
                  <a:pt x="5866417" y="6505988"/>
                  <a:pt x="5923617" y="6482706"/>
                  <a:pt x="5790591" y="6490410"/>
                </a:cubicBezTo>
                <a:cubicBezTo>
                  <a:pt x="5657565" y="6498114"/>
                  <a:pt x="5401000" y="6428441"/>
                  <a:pt x="5107598" y="6490410"/>
                </a:cubicBezTo>
                <a:cubicBezTo>
                  <a:pt x="4814196" y="6552379"/>
                  <a:pt x="4782718" y="6484679"/>
                  <a:pt x="4691863" y="6490410"/>
                </a:cubicBezTo>
                <a:cubicBezTo>
                  <a:pt x="4601008" y="6496141"/>
                  <a:pt x="4459578" y="6452918"/>
                  <a:pt x="4365214" y="6490410"/>
                </a:cubicBezTo>
                <a:cubicBezTo>
                  <a:pt x="4270850" y="6527902"/>
                  <a:pt x="4039442" y="6487475"/>
                  <a:pt x="3949480" y="6490410"/>
                </a:cubicBezTo>
                <a:cubicBezTo>
                  <a:pt x="3859518" y="6493345"/>
                  <a:pt x="3452888" y="6416016"/>
                  <a:pt x="3266487" y="6490410"/>
                </a:cubicBezTo>
                <a:cubicBezTo>
                  <a:pt x="3080086" y="6564804"/>
                  <a:pt x="3031449" y="6488115"/>
                  <a:pt x="2850752" y="6490410"/>
                </a:cubicBezTo>
                <a:cubicBezTo>
                  <a:pt x="2670056" y="6492705"/>
                  <a:pt x="2597076" y="6461775"/>
                  <a:pt x="2524104" y="6490410"/>
                </a:cubicBezTo>
                <a:cubicBezTo>
                  <a:pt x="2451132" y="6519045"/>
                  <a:pt x="2294846" y="6488249"/>
                  <a:pt x="2108369" y="6490410"/>
                </a:cubicBezTo>
                <a:cubicBezTo>
                  <a:pt x="1921892" y="6492571"/>
                  <a:pt x="1791166" y="6461502"/>
                  <a:pt x="1603548" y="6490410"/>
                </a:cubicBezTo>
                <a:cubicBezTo>
                  <a:pt x="1415930" y="6519318"/>
                  <a:pt x="1257116" y="6445577"/>
                  <a:pt x="1009641" y="6490410"/>
                </a:cubicBezTo>
                <a:cubicBezTo>
                  <a:pt x="762166" y="6535243"/>
                  <a:pt x="704044" y="6480925"/>
                  <a:pt x="593907" y="6490410"/>
                </a:cubicBezTo>
                <a:cubicBezTo>
                  <a:pt x="483770" y="6499895"/>
                  <a:pt x="132972" y="6458509"/>
                  <a:pt x="0" y="6490410"/>
                </a:cubicBezTo>
                <a:cubicBezTo>
                  <a:pt x="-59328" y="6244102"/>
                  <a:pt x="29183" y="6075386"/>
                  <a:pt x="0" y="5900373"/>
                </a:cubicBezTo>
                <a:cubicBezTo>
                  <a:pt x="-29183" y="5725360"/>
                  <a:pt x="51809" y="5548390"/>
                  <a:pt x="0" y="5310335"/>
                </a:cubicBezTo>
                <a:cubicBezTo>
                  <a:pt x="-51809" y="5072280"/>
                  <a:pt x="60541" y="4915033"/>
                  <a:pt x="0" y="4720298"/>
                </a:cubicBezTo>
                <a:cubicBezTo>
                  <a:pt x="-60541" y="4525563"/>
                  <a:pt x="7006" y="4326095"/>
                  <a:pt x="0" y="4130261"/>
                </a:cubicBezTo>
                <a:cubicBezTo>
                  <a:pt x="-7006" y="3934427"/>
                  <a:pt x="37982" y="3803105"/>
                  <a:pt x="0" y="3605128"/>
                </a:cubicBezTo>
                <a:cubicBezTo>
                  <a:pt x="-37982" y="3407151"/>
                  <a:pt x="35771" y="3121667"/>
                  <a:pt x="0" y="2950186"/>
                </a:cubicBezTo>
                <a:cubicBezTo>
                  <a:pt x="-35771" y="2778705"/>
                  <a:pt x="50161" y="2574349"/>
                  <a:pt x="0" y="2360149"/>
                </a:cubicBezTo>
                <a:cubicBezTo>
                  <a:pt x="-50161" y="2145949"/>
                  <a:pt x="67775" y="1876204"/>
                  <a:pt x="0" y="1640304"/>
                </a:cubicBezTo>
                <a:cubicBezTo>
                  <a:pt x="-67775" y="1404404"/>
                  <a:pt x="45553" y="1177249"/>
                  <a:pt x="0" y="920458"/>
                </a:cubicBezTo>
                <a:cubicBezTo>
                  <a:pt x="-45553" y="663667"/>
                  <a:pt x="59610" y="34706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EC47B4-E82A-6D84-F2F0-0268407E1F0A}"/>
              </a:ext>
            </a:extLst>
          </p:cNvPr>
          <p:cNvGrpSpPr/>
          <p:nvPr/>
        </p:nvGrpSpPr>
        <p:grpSpPr>
          <a:xfrm rot="373083">
            <a:off x="8894831" y="403674"/>
            <a:ext cx="1588623" cy="1434575"/>
            <a:chOff x="6427317" y="1023798"/>
            <a:chExt cx="1917290" cy="18595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929EF3E-7BE0-ED1E-10BC-D52E17BFEC6E}"/>
                </a:ext>
              </a:extLst>
            </p:cNvPr>
            <p:cNvGrpSpPr/>
            <p:nvPr/>
          </p:nvGrpSpPr>
          <p:grpSpPr>
            <a:xfrm rot="1372766">
              <a:off x="6631744" y="1023798"/>
              <a:ext cx="1425490" cy="1859570"/>
              <a:chOff x="2487561" y="383458"/>
              <a:chExt cx="2241755" cy="230074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D7242B0-5C36-C5F5-838B-CAF14D9420C4}"/>
                  </a:ext>
                </a:extLst>
              </p:cNvPr>
              <p:cNvSpPr/>
              <p:nvPr/>
            </p:nvSpPr>
            <p:spPr>
              <a:xfrm>
                <a:off x="2487561" y="678426"/>
                <a:ext cx="2241755" cy="2005780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458D933-F7E9-FF1E-831C-16613506DE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7561" y="1081548"/>
                <a:ext cx="22417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B772CC4-F8FD-3475-E02B-E6DF47DBCDFE}"/>
                  </a:ext>
                </a:extLst>
              </p:cNvPr>
              <p:cNvSpPr/>
              <p:nvPr/>
            </p:nvSpPr>
            <p:spPr>
              <a:xfrm>
                <a:off x="4146754" y="383458"/>
                <a:ext cx="221229" cy="53585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799C7C9-C3A5-B3E6-789A-5E91B5DB1184}"/>
                  </a:ext>
                </a:extLst>
              </p:cNvPr>
              <p:cNvSpPr/>
              <p:nvPr/>
            </p:nvSpPr>
            <p:spPr>
              <a:xfrm>
                <a:off x="2890683" y="383458"/>
                <a:ext cx="221229" cy="53585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01A61A-92D9-4603-E8B9-4A0A4633A254}"/>
                </a:ext>
              </a:extLst>
            </p:cNvPr>
            <p:cNvSpPr txBox="1"/>
            <p:nvPr/>
          </p:nvSpPr>
          <p:spPr>
            <a:xfrm rot="1372766">
              <a:off x="6427317" y="1904133"/>
              <a:ext cx="1917290" cy="718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b="1" dirty="0">
                  <a:solidFill>
                    <a:srgbClr val="84AC69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March</a:t>
              </a:r>
            </a:p>
          </p:txBody>
        </p:sp>
      </p:grp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C17D9A4B-390D-0AAC-81B6-5A5D27A8E533}"/>
              </a:ext>
            </a:extLst>
          </p:cNvPr>
          <p:cNvSpPr/>
          <p:nvPr/>
        </p:nvSpPr>
        <p:spPr>
          <a:xfrm>
            <a:off x="6869029" y="3702410"/>
            <a:ext cx="1397243" cy="678571"/>
          </a:xfrm>
          <a:prstGeom prst="wedgeEllipseCallout">
            <a:avLst>
              <a:gd name="adj1" fmla="val 2177"/>
              <a:gd name="adj2" fmla="val -127811"/>
            </a:avLst>
          </a:prstGeom>
          <a:noFill/>
          <a:ln w="15875">
            <a:solidFill>
              <a:srgbClr val="84AC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Pardon me!</a:t>
            </a:r>
          </a:p>
        </p:txBody>
      </p:sp>
    </p:spTree>
    <p:extLst>
      <p:ext uri="{BB962C8B-B14F-4D97-AF65-F5344CB8AC3E}">
        <p14:creationId xmlns:p14="http://schemas.microsoft.com/office/powerpoint/2010/main" val="60944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286A0C-0A15-5BAC-D17C-08D0D1FCDFD5}"/>
              </a:ext>
            </a:extLst>
          </p:cNvPr>
          <p:cNvSpPr txBox="1"/>
          <p:nvPr/>
        </p:nvSpPr>
        <p:spPr>
          <a:xfrm>
            <a:off x="1081548" y="383458"/>
            <a:ext cx="9448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Further info</a:t>
            </a:r>
          </a:p>
          <a:p>
            <a:endParaRPr lang="en-GB" dirty="0"/>
          </a:p>
          <a:p>
            <a:r>
              <a:rPr lang="en-GB" dirty="0"/>
              <a:t>Our quote, ‘~14% of all emissions come from meat and dairy production’ is taken from </a:t>
            </a:r>
            <a:r>
              <a:rPr lang="en-GB" dirty="0">
                <a:hlinkClick r:id="rId2"/>
              </a:rPr>
              <a:t>https://energysavingtrust.org.uk/how-eating-less-meat-can-reduce-our-carbon-emissions/</a:t>
            </a:r>
            <a:r>
              <a:rPr lang="en-GB" dirty="0"/>
              <a:t> accessed 191125.</a:t>
            </a:r>
          </a:p>
          <a:p>
            <a:endParaRPr lang="en-GB" dirty="0"/>
          </a:p>
          <a:p>
            <a:r>
              <a:rPr lang="en-GB" dirty="0"/>
              <a:t>Our second quote "Eat food. Not too much. Mostly plants," is a mantra coined by author</a:t>
            </a:r>
          </a:p>
          <a:p>
            <a:r>
              <a:rPr lang="en-GB" dirty="0"/>
              <a:t> </a:t>
            </a:r>
            <a:r>
              <a:rPr lang="en-GB" dirty="0">
                <a:hlinkClick r:id="rId3"/>
              </a:rPr>
              <a:t>Michael Pollan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For a comprehensive discussion of the links between food production and climate change see </a:t>
            </a:r>
            <a:r>
              <a:rPr lang="en-GB" dirty="0">
                <a:hlinkClick r:id="rId4"/>
              </a:rPr>
              <a:t>https://www.un.org/en/climatechange/science/climate-issues/food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To learn more about plant-based eating visit </a:t>
            </a:r>
            <a:r>
              <a:rPr lang="en-GB" dirty="0">
                <a:hlinkClick r:id="rId5"/>
              </a:rPr>
              <a:t>https://www.heartfoundation.org.au/healthy-living/healthy-eating/what-is-plant-based-eating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And there are plenty of plant-based recipes here </a:t>
            </a:r>
            <a:r>
              <a:rPr lang="en-GB" dirty="0">
                <a:hlinkClick r:id="rId6"/>
              </a:rPr>
              <a:t>https://www.bbcgoodfood.com/recipes/collection/plant-based-diet-recipes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76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CA8B9-84E2-42BA-F7B1-6C75B9348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1118B4-F8A7-DF3B-3F15-9314F36A4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30" y="1961792"/>
            <a:ext cx="3545296" cy="35452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EF92D8-8237-F548-FDEF-34DC8AA90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5067">
            <a:off x="3624831" y="1516199"/>
            <a:ext cx="922903" cy="847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2738F9-5D19-21E5-F86E-373106D3B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44763" flipH="1">
            <a:off x="6963421" y="235273"/>
            <a:ext cx="924054" cy="990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82C864-2CB1-CF75-D505-DA0C6BE53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45560">
            <a:off x="5807018" y="3109329"/>
            <a:ext cx="924054" cy="990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7EA159-D741-4515-0E4F-11B889657954}"/>
              </a:ext>
            </a:extLst>
          </p:cNvPr>
          <p:cNvSpPr txBox="1"/>
          <p:nvPr/>
        </p:nvSpPr>
        <p:spPr>
          <a:xfrm>
            <a:off x="1838524" y="2031191"/>
            <a:ext cx="5516873" cy="3147015"/>
          </a:xfrm>
          <a:prstGeom prst="rect">
            <a:avLst/>
          </a:prstGeom>
          <a:noFill/>
        </p:spPr>
        <p:txBody>
          <a:bodyPr rot="0" spcFirstLastPara="0" vert="horz" wrap="square" lIns="99060" tIns="49530" rIns="99060" bIns="4953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First steps:</a:t>
            </a:r>
          </a:p>
          <a:p>
            <a:pPr algn="l"/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Have something in flower every month. Leave it a bit messy in places. Native wildflowers are gorgeous too!</a:t>
            </a:r>
          </a:p>
          <a:p>
            <a:pPr algn="l"/>
            <a:endParaRPr lang="en-US" sz="2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/>
            <a:r>
              <a:rPr lang="en-US" sz="22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Moving On:</a:t>
            </a:r>
          </a:p>
          <a:p>
            <a:pPr algn="l"/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Put in a pond. Use natural pest control methods. Create hedgehog entry/exit points. Plant a native tree.</a:t>
            </a:r>
            <a:endParaRPr lang="en-US" sz="2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57252A-615F-5654-80CD-7B67CEF11EF3}"/>
              </a:ext>
            </a:extLst>
          </p:cNvPr>
          <p:cNvSpPr txBox="1"/>
          <p:nvPr/>
        </p:nvSpPr>
        <p:spPr>
          <a:xfrm>
            <a:off x="1842446" y="919444"/>
            <a:ext cx="7046928" cy="530915"/>
          </a:xfrm>
          <a:prstGeom prst="rect">
            <a:avLst/>
          </a:prstGeom>
          <a:noFill/>
        </p:spPr>
        <p:txBody>
          <a:bodyPr rot="0" spcFirstLastPara="0" vert="horz" wrap="square" lIns="99060" tIns="49530" rIns="99060" bIns="4953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1D35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Make yours a Wildlife Garden!</a:t>
            </a:r>
            <a:endParaRPr lang="en-US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BA73DD-19CE-A378-8941-31C6BDA37DB9}"/>
              </a:ext>
            </a:extLst>
          </p:cNvPr>
          <p:cNvSpPr txBox="1"/>
          <p:nvPr/>
        </p:nvSpPr>
        <p:spPr>
          <a:xfrm>
            <a:off x="1838524" y="362462"/>
            <a:ext cx="674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Green 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6C408E-1556-A758-8FDC-22B49CCC3AD6}"/>
              </a:ext>
            </a:extLst>
          </p:cNvPr>
          <p:cNvSpPr/>
          <p:nvPr/>
        </p:nvSpPr>
        <p:spPr>
          <a:xfrm>
            <a:off x="1641700" y="196526"/>
            <a:ext cx="8908601" cy="6490410"/>
          </a:xfrm>
          <a:custGeom>
            <a:avLst/>
            <a:gdLst>
              <a:gd name="connsiteX0" fmla="*/ 0 w 8908601"/>
              <a:gd name="connsiteY0" fmla="*/ 0 h 6490410"/>
              <a:gd name="connsiteX1" fmla="*/ 504821 w 8908601"/>
              <a:gd name="connsiteY1" fmla="*/ 0 h 6490410"/>
              <a:gd name="connsiteX2" fmla="*/ 831469 w 8908601"/>
              <a:gd name="connsiteY2" fmla="*/ 0 h 6490410"/>
              <a:gd name="connsiteX3" fmla="*/ 1603548 w 8908601"/>
              <a:gd name="connsiteY3" fmla="*/ 0 h 6490410"/>
              <a:gd name="connsiteX4" fmla="*/ 2108369 w 8908601"/>
              <a:gd name="connsiteY4" fmla="*/ 0 h 6490410"/>
              <a:gd name="connsiteX5" fmla="*/ 2613190 w 8908601"/>
              <a:gd name="connsiteY5" fmla="*/ 0 h 6490410"/>
              <a:gd name="connsiteX6" fmla="*/ 3385268 w 8908601"/>
              <a:gd name="connsiteY6" fmla="*/ 0 h 6490410"/>
              <a:gd name="connsiteX7" fmla="*/ 3801003 w 8908601"/>
              <a:gd name="connsiteY7" fmla="*/ 0 h 6490410"/>
              <a:gd name="connsiteX8" fmla="*/ 4573082 w 8908601"/>
              <a:gd name="connsiteY8" fmla="*/ 0 h 6490410"/>
              <a:gd name="connsiteX9" fmla="*/ 5345161 w 8908601"/>
              <a:gd name="connsiteY9" fmla="*/ 0 h 6490410"/>
              <a:gd name="connsiteX10" fmla="*/ 5939067 w 8908601"/>
              <a:gd name="connsiteY10" fmla="*/ 0 h 6490410"/>
              <a:gd name="connsiteX11" fmla="*/ 6711146 w 8908601"/>
              <a:gd name="connsiteY11" fmla="*/ 0 h 6490410"/>
              <a:gd name="connsiteX12" fmla="*/ 7215967 w 8908601"/>
              <a:gd name="connsiteY12" fmla="*/ 0 h 6490410"/>
              <a:gd name="connsiteX13" fmla="*/ 7720788 w 8908601"/>
              <a:gd name="connsiteY13" fmla="*/ 0 h 6490410"/>
              <a:gd name="connsiteX14" fmla="*/ 8403780 w 8908601"/>
              <a:gd name="connsiteY14" fmla="*/ 0 h 6490410"/>
              <a:gd name="connsiteX15" fmla="*/ 8908601 w 8908601"/>
              <a:gd name="connsiteY15" fmla="*/ 0 h 6490410"/>
              <a:gd name="connsiteX16" fmla="*/ 8908601 w 8908601"/>
              <a:gd name="connsiteY16" fmla="*/ 719845 h 6490410"/>
              <a:gd name="connsiteX17" fmla="*/ 8908601 w 8908601"/>
              <a:gd name="connsiteY17" fmla="*/ 1374787 h 6490410"/>
              <a:gd name="connsiteX18" fmla="*/ 8908601 w 8908601"/>
              <a:gd name="connsiteY18" fmla="*/ 2029728 h 6490410"/>
              <a:gd name="connsiteX19" fmla="*/ 8908601 w 8908601"/>
              <a:gd name="connsiteY19" fmla="*/ 2684670 h 6490410"/>
              <a:gd name="connsiteX20" fmla="*/ 8908601 w 8908601"/>
              <a:gd name="connsiteY20" fmla="*/ 3079995 h 6490410"/>
              <a:gd name="connsiteX21" fmla="*/ 8908601 w 8908601"/>
              <a:gd name="connsiteY21" fmla="*/ 3540224 h 6490410"/>
              <a:gd name="connsiteX22" fmla="*/ 8908601 w 8908601"/>
              <a:gd name="connsiteY22" fmla="*/ 4195165 h 6490410"/>
              <a:gd name="connsiteX23" fmla="*/ 8908601 w 8908601"/>
              <a:gd name="connsiteY23" fmla="*/ 4720298 h 6490410"/>
              <a:gd name="connsiteX24" fmla="*/ 8908601 w 8908601"/>
              <a:gd name="connsiteY24" fmla="*/ 5180527 h 6490410"/>
              <a:gd name="connsiteX25" fmla="*/ 8908601 w 8908601"/>
              <a:gd name="connsiteY25" fmla="*/ 5835469 h 6490410"/>
              <a:gd name="connsiteX26" fmla="*/ 8908601 w 8908601"/>
              <a:gd name="connsiteY26" fmla="*/ 6490410 h 6490410"/>
              <a:gd name="connsiteX27" fmla="*/ 8314694 w 8908601"/>
              <a:gd name="connsiteY27" fmla="*/ 6490410 h 6490410"/>
              <a:gd name="connsiteX28" fmla="*/ 7898960 w 8908601"/>
              <a:gd name="connsiteY28" fmla="*/ 6490410 h 6490410"/>
              <a:gd name="connsiteX29" fmla="*/ 7215967 w 8908601"/>
              <a:gd name="connsiteY29" fmla="*/ 6490410 h 6490410"/>
              <a:gd name="connsiteX30" fmla="*/ 6800232 w 8908601"/>
              <a:gd name="connsiteY30" fmla="*/ 6490410 h 6490410"/>
              <a:gd name="connsiteX31" fmla="*/ 6117239 w 8908601"/>
              <a:gd name="connsiteY31" fmla="*/ 6490410 h 6490410"/>
              <a:gd name="connsiteX32" fmla="*/ 5790591 w 8908601"/>
              <a:gd name="connsiteY32" fmla="*/ 6490410 h 6490410"/>
              <a:gd name="connsiteX33" fmla="*/ 5107598 w 8908601"/>
              <a:gd name="connsiteY33" fmla="*/ 6490410 h 6490410"/>
              <a:gd name="connsiteX34" fmla="*/ 4691863 w 8908601"/>
              <a:gd name="connsiteY34" fmla="*/ 6490410 h 6490410"/>
              <a:gd name="connsiteX35" fmla="*/ 4365214 w 8908601"/>
              <a:gd name="connsiteY35" fmla="*/ 6490410 h 6490410"/>
              <a:gd name="connsiteX36" fmla="*/ 3949480 w 8908601"/>
              <a:gd name="connsiteY36" fmla="*/ 6490410 h 6490410"/>
              <a:gd name="connsiteX37" fmla="*/ 3266487 w 8908601"/>
              <a:gd name="connsiteY37" fmla="*/ 6490410 h 6490410"/>
              <a:gd name="connsiteX38" fmla="*/ 2850752 w 8908601"/>
              <a:gd name="connsiteY38" fmla="*/ 6490410 h 6490410"/>
              <a:gd name="connsiteX39" fmla="*/ 2524104 w 8908601"/>
              <a:gd name="connsiteY39" fmla="*/ 6490410 h 6490410"/>
              <a:gd name="connsiteX40" fmla="*/ 2108369 w 8908601"/>
              <a:gd name="connsiteY40" fmla="*/ 6490410 h 6490410"/>
              <a:gd name="connsiteX41" fmla="*/ 1603548 w 8908601"/>
              <a:gd name="connsiteY41" fmla="*/ 6490410 h 6490410"/>
              <a:gd name="connsiteX42" fmla="*/ 1009641 w 8908601"/>
              <a:gd name="connsiteY42" fmla="*/ 6490410 h 6490410"/>
              <a:gd name="connsiteX43" fmla="*/ 593907 w 8908601"/>
              <a:gd name="connsiteY43" fmla="*/ 6490410 h 6490410"/>
              <a:gd name="connsiteX44" fmla="*/ 0 w 8908601"/>
              <a:gd name="connsiteY44" fmla="*/ 6490410 h 6490410"/>
              <a:gd name="connsiteX45" fmla="*/ 0 w 8908601"/>
              <a:gd name="connsiteY45" fmla="*/ 5900373 h 6490410"/>
              <a:gd name="connsiteX46" fmla="*/ 0 w 8908601"/>
              <a:gd name="connsiteY46" fmla="*/ 5310335 h 6490410"/>
              <a:gd name="connsiteX47" fmla="*/ 0 w 8908601"/>
              <a:gd name="connsiteY47" fmla="*/ 4720298 h 6490410"/>
              <a:gd name="connsiteX48" fmla="*/ 0 w 8908601"/>
              <a:gd name="connsiteY48" fmla="*/ 4130261 h 6490410"/>
              <a:gd name="connsiteX49" fmla="*/ 0 w 8908601"/>
              <a:gd name="connsiteY49" fmla="*/ 3605128 h 6490410"/>
              <a:gd name="connsiteX50" fmla="*/ 0 w 8908601"/>
              <a:gd name="connsiteY50" fmla="*/ 2950186 h 6490410"/>
              <a:gd name="connsiteX51" fmla="*/ 0 w 8908601"/>
              <a:gd name="connsiteY51" fmla="*/ 2360149 h 6490410"/>
              <a:gd name="connsiteX52" fmla="*/ 0 w 8908601"/>
              <a:gd name="connsiteY52" fmla="*/ 1640304 h 6490410"/>
              <a:gd name="connsiteX53" fmla="*/ 0 w 8908601"/>
              <a:gd name="connsiteY53" fmla="*/ 920458 h 6490410"/>
              <a:gd name="connsiteX54" fmla="*/ 0 w 8908601"/>
              <a:gd name="connsiteY54" fmla="*/ 0 h 649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908601" h="6490410" extrusionOk="0">
                <a:moveTo>
                  <a:pt x="0" y="0"/>
                </a:moveTo>
                <a:cubicBezTo>
                  <a:pt x="226752" y="-34222"/>
                  <a:pt x="384022" y="25321"/>
                  <a:pt x="504821" y="0"/>
                </a:cubicBezTo>
                <a:cubicBezTo>
                  <a:pt x="625620" y="-25321"/>
                  <a:pt x="707938" y="21518"/>
                  <a:pt x="831469" y="0"/>
                </a:cubicBezTo>
                <a:cubicBezTo>
                  <a:pt x="955000" y="-21518"/>
                  <a:pt x="1356891" y="5525"/>
                  <a:pt x="1603548" y="0"/>
                </a:cubicBezTo>
                <a:cubicBezTo>
                  <a:pt x="1850205" y="-5525"/>
                  <a:pt x="1970003" y="27993"/>
                  <a:pt x="2108369" y="0"/>
                </a:cubicBezTo>
                <a:cubicBezTo>
                  <a:pt x="2246735" y="-27993"/>
                  <a:pt x="2377708" y="27900"/>
                  <a:pt x="2613190" y="0"/>
                </a:cubicBezTo>
                <a:cubicBezTo>
                  <a:pt x="2848672" y="-27900"/>
                  <a:pt x="3000143" y="20714"/>
                  <a:pt x="3385268" y="0"/>
                </a:cubicBezTo>
                <a:cubicBezTo>
                  <a:pt x="3770393" y="-20714"/>
                  <a:pt x="3634144" y="38474"/>
                  <a:pt x="3801003" y="0"/>
                </a:cubicBezTo>
                <a:cubicBezTo>
                  <a:pt x="3967863" y="-38474"/>
                  <a:pt x="4402782" y="33140"/>
                  <a:pt x="4573082" y="0"/>
                </a:cubicBezTo>
                <a:cubicBezTo>
                  <a:pt x="4743382" y="-33140"/>
                  <a:pt x="5107995" y="34934"/>
                  <a:pt x="5345161" y="0"/>
                </a:cubicBezTo>
                <a:cubicBezTo>
                  <a:pt x="5582327" y="-34934"/>
                  <a:pt x="5775464" y="1370"/>
                  <a:pt x="5939067" y="0"/>
                </a:cubicBezTo>
                <a:cubicBezTo>
                  <a:pt x="6102670" y="-1370"/>
                  <a:pt x="6438236" y="12821"/>
                  <a:pt x="6711146" y="0"/>
                </a:cubicBezTo>
                <a:cubicBezTo>
                  <a:pt x="6984056" y="-12821"/>
                  <a:pt x="7008991" y="58404"/>
                  <a:pt x="7215967" y="0"/>
                </a:cubicBezTo>
                <a:cubicBezTo>
                  <a:pt x="7422943" y="-58404"/>
                  <a:pt x="7573009" y="10428"/>
                  <a:pt x="7720788" y="0"/>
                </a:cubicBezTo>
                <a:cubicBezTo>
                  <a:pt x="7868567" y="-10428"/>
                  <a:pt x="8225274" y="56020"/>
                  <a:pt x="8403780" y="0"/>
                </a:cubicBezTo>
                <a:cubicBezTo>
                  <a:pt x="8582286" y="-56020"/>
                  <a:pt x="8792488" y="39259"/>
                  <a:pt x="8908601" y="0"/>
                </a:cubicBezTo>
                <a:cubicBezTo>
                  <a:pt x="8988964" y="151068"/>
                  <a:pt x="8835717" y="451714"/>
                  <a:pt x="8908601" y="719845"/>
                </a:cubicBezTo>
                <a:cubicBezTo>
                  <a:pt x="8981485" y="987976"/>
                  <a:pt x="8845629" y="1207716"/>
                  <a:pt x="8908601" y="1374787"/>
                </a:cubicBezTo>
                <a:cubicBezTo>
                  <a:pt x="8971573" y="1541858"/>
                  <a:pt x="8845222" y="1799592"/>
                  <a:pt x="8908601" y="2029728"/>
                </a:cubicBezTo>
                <a:cubicBezTo>
                  <a:pt x="8971980" y="2259864"/>
                  <a:pt x="8881334" y="2409887"/>
                  <a:pt x="8908601" y="2684670"/>
                </a:cubicBezTo>
                <a:cubicBezTo>
                  <a:pt x="8935868" y="2959453"/>
                  <a:pt x="8875915" y="2940877"/>
                  <a:pt x="8908601" y="3079995"/>
                </a:cubicBezTo>
                <a:cubicBezTo>
                  <a:pt x="8941287" y="3219113"/>
                  <a:pt x="8883098" y="3391500"/>
                  <a:pt x="8908601" y="3540224"/>
                </a:cubicBezTo>
                <a:cubicBezTo>
                  <a:pt x="8934104" y="3688948"/>
                  <a:pt x="8876140" y="3868077"/>
                  <a:pt x="8908601" y="4195165"/>
                </a:cubicBezTo>
                <a:cubicBezTo>
                  <a:pt x="8941062" y="4522253"/>
                  <a:pt x="8847388" y="4545891"/>
                  <a:pt x="8908601" y="4720298"/>
                </a:cubicBezTo>
                <a:cubicBezTo>
                  <a:pt x="8969814" y="4894705"/>
                  <a:pt x="8896939" y="4955609"/>
                  <a:pt x="8908601" y="5180527"/>
                </a:cubicBezTo>
                <a:cubicBezTo>
                  <a:pt x="8920263" y="5405445"/>
                  <a:pt x="8904549" y="5547498"/>
                  <a:pt x="8908601" y="5835469"/>
                </a:cubicBezTo>
                <a:cubicBezTo>
                  <a:pt x="8912653" y="6123440"/>
                  <a:pt x="8871960" y="6276302"/>
                  <a:pt x="8908601" y="6490410"/>
                </a:cubicBezTo>
                <a:cubicBezTo>
                  <a:pt x="8749532" y="6507716"/>
                  <a:pt x="8501108" y="6472652"/>
                  <a:pt x="8314694" y="6490410"/>
                </a:cubicBezTo>
                <a:cubicBezTo>
                  <a:pt x="8128280" y="6508168"/>
                  <a:pt x="8061136" y="6467177"/>
                  <a:pt x="7898960" y="6490410"/>
                </a:cubicBezTo>
                <a:cubicBezTo>
                  <a:pt x="7736784" y="6513643"/>
                  <a:pt x="7492036" y="6437903"/>
                  <a:pt x="7215967" y="6490410"/>
                </a:cubicBezTo>
                <a:cubicBezTo>
                  <a:pt x="6939898" y="6542917"/>
                  <a:pt x="6955624" y="6449328"/>
                  <a:pt x="6800232" y="6490410"/>
                </a:cubicBezTo>
                <a:cubicBezTo>
                  <a:pt x="6644841" y="6531492"/>
                  <a:pt x="6368061" y="6474832"/>
                  <a:pt x="6117239" y="6490410"/>
                </a:cubicBezTo>
                <a:cubicBezTo>
                  <a:pt x="5866417" y="6505988"/>
                  <a:pt x="5923617" y="6482706"/>
                  <a:pt x="5790591" y="6490410"/>
                </a:cubicBezTo>
                <a:cubicBezTo>
                  <a:pt x="5657565" y="6498114"/>
                  <a:pt x="5401000" y="6428441"/>
                  <a:pt x="5107598" y="6490410"/>
                </a:cubicBezTo>
                <a:cubicBezTo>
                  <a:pt x="4814196" y="6552379"/>
                  <a:pt x="4782718" y="6484679"/>
                  <a:pt x="4691863" y="6490410"/>
                </a:cubicBezTo>
                <a:cubicBezTo>
                  <a:pt x="4601008" y="6496141"/>
                  <a:pt x="4459578" y="6452918"/>
                  <a:pt x="4365214" y="6490410"/>
                </a:cubicBezTo>
                <a:cubicBezTo>
                  <a:pt x="4270850" y="6527902"/>
                  <a:pt x="4039442" y="6487475"/>
                  <a:pt x="3949480" y="6490410"/>
                </a:cubicBezTo>
                <a:cubicBezTo>
                  <a:pt x="3859518" y="6493345"/>
                  <a:pt x="3452888" y="6416016"/>
                  <a:pt x="3266487" y="6490410"/>
                </a:cubicBezTo>
                <a:cubicBezTo>
                  <a:pt x="3080086" y="6564804"/>
                  <a:pt x="3031449" y="6488115"/>
                  <a:pt x="2850752" y="6490410"/>
                </a:cubicBezTo>
                <a:cubicBezTo>
                  <a:pt x="2670056" y="6492705"/>
                  <a:pt x="2597076" y="6461775"/>
                  <a:pt x="2524104" y="6490410"/>
                </a:cubicBezTo>
                <a:cubicBezTo>
                  <a:pt x="2451132" y="6519045"/>
                  <a:pt x="2294846" y="6488249"/>
                  <a:pt x="2108369" y="6490410"/>
                </a:cubicBezTo>
                <a:cubicBezTo>
                  <a:pt x="1921892" y="6492571"/>
                  <a:pt x="1791166" y="6461502"/>
                  <a:pt x="1603548" y="6490410"/>
                </a:cubicBezTo>
                <a:cubicBezTo>
                  <a:pt x="1415930" y="6519318"/>
                  <a:pt x="1257116" y="6445577"/>
                  <a:pt x="1009641" y="6490410"/>
                </a:cubicBezTo>
                <a:cubicBezTo>
                  <a:pt x="762166" y="6535243"/>
                  <a:pt x="704044" y="6480925"/>
                  <a:pt x="593907" y="6490410"/>
                </a:cubicBezTo>
                <a:cubicBezTo>
                  <a:pt x="483770" y="6499895"/>
                  <a:pt x="132972" y="6458509"/>
                  <a:pt x="0" y="6490410"/>
                </a:cubicBezTo>
                <a:cubicBezTo>
                  <a:pt x="-59328" y="6244102"/>
                  <a:pt x="29183" y="6075386"/>
                  <a:pt x="0" y="5900373"/>
                </a:cubicBezTo>
                <a:cubicBezTo>
                  <a:pt x="-29183" y="5725360"/>
                  <a:pt x="51809" y="5548390"/>
                  <a:pt x="0" y="5310335"/>
                </a:cubicBezTo>
                <a:cubicBezTo>
                  <a:pt x="-51809" y="5072280"/>
                  <a:pt x="60541" y="4915033"/>
                  <a:pt x="0" y="4720298"/>
                </a:cubicBezTo>
                <a:cubicBezTo>
                  <a:pt x="-60541" y="4525563"/>
                  <a:pt x="7006" y="4326095"/>
                  <a:pt x="0" y="4130261"/>
                </a:cubicBezTo>
                <a:cubicBezTo>
                  <a:pt x="-7006" y="3934427"/>
                  <a:pt x="37982" y="3803105"/>
                  <a:pt x="0" y="3605128"/>
                </a:cubicBezTo>
                <a:cubicBezTo>
                  <a:pt x="-37982" y="3407151"/>
                  <a:pt x="35771" y="3121667"/>
                  <a:pt x="0" y="2950186"/>
                </a:cubicBezTo>
                <a:cubicBezTo>
                  <a:pt x="-35771" y="2778705"/>
                  <a:pt x="50161" y="2574349"/>
                  <a:pt x="0" y="2360149"/>
                </a:cubicBezTo>
                <a:cubicBezTo>
                  <a:pt x="-50161" y="2145949"/>
                  <a:pt x="67775" y="1876204"/>
                  <a:pt x="0" y="1640304"/>
                </a:cubicBezTo>
                <a:cubicBezTo>
                  <a:pt x="-67775" y="1404404"/>
                  <a:pt x="45553" y="1177249"/>
                  <a:pt x="0" y="920458"/>
                </a:cubicBezTo>
                <a:cubicBezTo>
                  <a:pt x="-45553" y="663667"/>
                  <a:pt x="59610" y="34706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4AC7605-AFD6-05CC-363B-C9F73AB867A9}"/>
              </a:ext>
            </a:extLst>
          </p:cNvPr>
          <p:cNvGrpSpPr/>
          <p:nvPr/>
        </p:nvGrpSpPr>
        <p:grpSpPr>
          <a:xfrm rot="373083">
            <a:off x="9037042" y="419169"/>
            <a:ext cx="1588623" cy="1434575"/>
            <a:chOff x="6599965" y="1023798"/>
            <a:chExt cx="1917290" cy="18595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6F5E329-EA5A-A9B5-1FF8-B1FD424B6356}"/>
                </a:ext>
              </a:extLst>
            </p:cNvPr>
            <p:cNvGrpSpPr/>
            <p:nvPr/>
          </p:nvGrpSpPr>
          <p:grpSpPr>
            <a:xfrm rot="1372766">
              <a:off x="6631744" y="1023798"/>
              <a:ext cx="1425490" cy="1859570"/>
              <a:chOff x="2487561" y="383458"/>
              <a:chExt cx="2241755" cy="230074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3E69AEB-85DC-A272-4D77-200D9AD14812}"/>
                  </a:ext>
                </a:extLst>
              </p:cNvPr>
              <p:cNvSpPr/>
              <p:nvPr/>
            </p:nvSpPr>
            <p:spPr>
              <a:xfrm>
                <a:off x="2487561" y="678426"/>
                <a:ext cx="2241755" cy="2005780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58A7E4D-06CE-31F6-A193-7C5E30768C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7561" y="1081548"/>
                <a:ext cx="22417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4FE1F12-379B-9807-3678-6A50AFB29B62}"/>
                  </a:ext>
                </a:extLst>
              </p:cNvPr>
              <p:cNvSpPr/>
              <p:nvPr/>
            </p:nvSpPr>
            <p:spPr>
              <a:xfrm>
                <a:off x="4146754" y="383458"/>
                <a:ext cx="221229" cy="53585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1236752-BA77-F9D9-00CB-DFAF73C03A03}"/>
                  </a:ext>
                </a:extLst>
              </p:cNvPr>
              <p:cNvSpPr/>
              <p:nvPr/>
            </p:nvSpPr>
            <p:spPr>
              <a:xfrm>
                <a:off x="2890683" y="383458"/>
                <a:ext cx="221229" cy="53585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5C71DF-B3EB-D24F-4385-2E8E0450CB37}"/>
                </a:ext>
              </a:extLst>
            </p:cNvPr>
            <p:cNvSpPr txBox="1"/>
            <p:nvPr/>
          </p:nvSpPr>
          <p:spPr>
            <a:xfrm rot="1372766">
              <a:off x="6599965" y="1927370"/>
              <a:ext cx="1917290" cy="75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84AC69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April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36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403D27-195C-4BDB-0B37-4A1E223890C8}"/>
              </a:ext>
            </a:extLst>
          </p:cNvPr>
          <p:cNvSpPr txBox="1"/>
          <p:nvPr/>
        </p:nvSpPr>
        <p:spPr>
          <a:xfrm>
            <a:off x="1170039" y="491613"/>
            <a:ext cx="8485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Further info</a:t>
            </a:r>
          </a:p>
          <a:p>
            <a:endParaRPr lang="en-GB" dirty="0"/>
          </a:p>
          <a:p>
            <a:r>
              <a:rPr lang="en-GB" dirty="0"/>
              <a:t>The RHS is a good place to start for any garden related research included plenty of information on wildlife gardening specifically </a:t>
            </a:r>
            <a:r>
              <a:rPr lang="en-GB" dirty="0">
                <a:hlinkClick r:id="rId2"/>
              </a:rPr>
              <a:t>https://www.rhs.org.uk/wildlife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The Wildlife Trusts is another great source of information </a:t>
            </a:r>
            <a:r>
              <a:rPr lang="en-GB" dirty="0">
                <a:hlinkClick r:id="rId3"/>
              </a:rPr>
              <a:t>https://www.wildlifetrusts.org/gardening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And for newsletters and events around the country consider joining the Wildlife Gardening Forum </a:t>
            </a:r>
            <a:r>
              <a:rPr lang="en-GB" dirty="0">
                <a:hlinkClick r:id="rId4"/>
              </a:rPr>
              <a:t>https://wlgf.org/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560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91F9B-85BE-1B59-2998-F32430958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290806-6D6D-7F32-FE0C-82B7DC58F3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50" y="2088612"/>
            <a:ext cx="4401899" cy="24855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924F97-4DC2-F862-1D67-63FF35235EBA}"/>
              </a:ext>
            </a:extLst>
          </p:cNvPr>
          <p:cNvSpPr txBox="1"/>
          <p:nvPr/>
        </p:nvSpPr>
        <p:spPr>
          <a:xfrm>
            <a:off x="1842446" y="919444"/>
            <a:ext cx="7046928" cy="530915"/>
          </a:xfrm>
          <a:prstGeom prst="rect">
            <a:avLst/>
          </a:prstGeom>
          <a:noFill/>
        </p:spPr>
        <p:txBody>
          <a:bodyPr rot="0" spcFirstLastPara="0" vert="horz" wrap="square" lIns="99060" tIns="49530" rIns="99060" bIns="4953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1D35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Bee-lieve in Weeds in No Mow May!</a:t>
            </a:r>
            <a:endParaRPr lang="en-US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39086-5A15-22C2-2309-7BAA66FD36FD}"/>
              </a:ext>
            </a:extLst>
          </p:cNvPr>
          <p:cNvSpPr txBox="1"/>
          <p:nvPr/>
        </p:nvSpPr>
        <p:spPr>
          <a:xfrm>
            <a:off x="1838524" y="1851464"/>
            <a:ext cx="5317616" cy="3147015"/>
          </a:xfrm>
          <a:prstGeom prst="rect">
            <a:avLst/>
          </a:prstGeom>
          <a:noFill/>
        </p:spPr>
        <p:txBody>
          <a:bodyPr rot="0" spcFirstLastPara="0" vert="horz" wrap="square" lIns="99060" tIns="49530" rIns="99060" bIns="4953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First steps:</a:t>
            </a:r>
          </a:p>
          <a:p>
            <a:pPr algn="l"/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Leave an area of your lawn unmown all month – how hard can that be! Let’s see what appears!</a:t>
            </a:r>
          </a:p>
          <a:p>
            <a:pPr algn="l"/>
            <a:endParaRPr lang="en-US" sz="2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/>
            <a:r>
              <a:rPr lang="en-US" sz="22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Moving On:</a:t>
            </a:r>
          </a:p>
          <a:p>
            <a:pPr algn="l"/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Leave at least some of your lawn unmown longer – maybe all the way to the beg of September!</a:t>
            </a:r>
            <a:endParaRPr lang="en-US" sz="2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4FDBD-6765-F279-D6D6-FAD86749B14B}"/>
              </a:ext>
            </a:extLst>
          </p:cNvPr>
          <p:cNvSpPr txBox="1"/>
          <p:nvPr/>
        </p:nvSpPr>
        <p:spPr>
          <a:xfrm>
            <a:off x="1838524" y="362462"/>
            <a:ext cx="674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84AC6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Green 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43A8FC-4DBE-B5D7-20A8-F3ABB63D6FF6}"/>
              </a:ext>
            </a:extLst>
          </p:cNvPr>
          <p:cNvSpPr/>
          <p:nvPr/>
        </p:nvSpPr>
        <p:spPr>
          <a:xfrm>
            <a:off x="1641700" y="196526"/>
            <a:ext cx="8908601" cy="6490410"/>
          </a:xfrm>
          <a:custGeom>
            <a:avLst/>
            <a:gdLst>
              <a:gd name="connsiteX0" fmla="*/ 0 w 8908601"/>
              <a:gd name="connsiteY0" fmla="*/ 0 h 6490410"/>
              <a:gd name="connsiteX1" fmla="*/ 504821 w 8908601"/>
              <a:gd name="connsiteY1" fmla="*/ 0 h 6490410"/>
              <a:gd name="connsiteX2" fmla="*/ 831469 w 8908601"/>
              <a:gd name="connsiteY2" fmla="*/ 0 h 6490410"/>
              <a:gd name="connsiteX3" fmla="*/ 1603548 w 8908601"/>
              <a:gd name="connsiteY3" fmla="*/ 0 h 6490410"/>
              <a:gd name="connsiteX4" fmla="*/ 2108369 w 8908601"/>
              <a:gd name="connsiteY4" fmla="*/ 0 h 6490410"/>
              <a:gd name="connsiteX5" fmla="*/ 2613190 w 8908601"/>
              <a:gd name="connsiteY5" fmla="*/ 0 h 6490410"/>
              <a:gd name="connsiteX6" fmla="*/ 3385268 w 8908601"/>
              <a:gd name="connsiteY6" fmla="*/ 0 h 6490410"/>
              <a:gd name="connsiteX7" fmla="*/ 3801003 w 8908601"/>
              <a:gd name="connsiteY7" fmla="*/ 0 h 6490410"/>
              <a:gd name="connsiteX8" fmla="*/ 4573082 w 8908601"/>
              <a:gd name="connsiteY8" fmla="*/ 0 h 6490410"/>
              <a:gd name="connsiteX9" fmla="*/ 5345161 w 8908601"/>
              <a:gd name="connsiteY9" fmla="*/ 0 h 6490410"/>
              <a:gd name="connsiteX10" fmla="*/ 5939067 w 8908601"/>
              <a:gd name="connsiteY10" fmla="*/ 0 h 6490410"/>
              <a:gd name="connsiteX11" fmla="*/ 6711146 w 8908601"/>
              <a:gd name="connsiteY11" fmla="*/ 0 h 6490410"/>
              <a:gd name="connsiteX12" fmla="*/ 7215967 w 8908601"/>
              <a:gd name="connsiteY12" fmla="*/ 0 h 6490410"/>
              <a:gd name="connsiteX13" fmla="*/ 7720788 w 8908601"/>
              <a:gd name="connsiteY13" fmla="*/ 0 h 6490410"/>
              <a:gd name="connsiteX14" fmla="*/ 8403780 w 8908601"/>
              <a:gd name="connsiteY14" fmla="*/ 0 h 6490410"/>
              <a:gd name="connsiteX15" fmla="*/ 8908601 w 8908601"/>
              <a:gd name="connsiteY15" fmla="*/ 0 h 6490410"/>
              <a:gd name="connsiteX16" fmla="*/ 8908601 w 8908601"/>
              <a:gd name="connsiteY16" fmla="*/ 719845 h 6490410"/>
              <a:gd name="connsiteX17" fmla="*/ 8908601 w 8908601"/>
              <a:gd name="connsiteY17" fmla="*/ 1374787 h 6490410"/>
              <a:gd name="connsiteX18" fmla="*/ 8908601 w 8908601"/>
              <a:gd name="connsiteY18" fmla="*/ 2029728 h 6490410"/>
              <a:gd name="connsiteX19" fmla="*/ 8908601 w 8908601"/>
              <a:gd name="connsiteY19" fmla="*/ 2684670 h 6490410"/>
              <a:gd name="connsiteX20" fmla="*/ 8908601 w 8908601"/>
              <a:gd name="connsiteY20" fmla="*/ 3079995 h 6490410"/>
              <a:gd name="connsiteX21" fmla="*/ 8908601 w 8908601"/>
              <a:gd name="connsiteY21" fmla="*/ 3540224 h 6490410"/>
              <a:gd name="connsiteX22" fmla="*/ 8908601 w 8908601"/>
              <a:gd name="connsiteY22" fmla="*/ 4195165 h 6490410"/>
              <a:gd name="connsiteX23" fmla="*/ 8908601 w 8908601"/>
              <a:gd name="connsiteY23" fmla="*/ 4720298 h 6490410"/>
              <a:gd name="connsiteX24" fmla="*/ 8908601 w 8908601"/>
              <a:gd name="connsiteY24" fmla="*/ 5180527 h 6490410"/>
              <a:gd name="connsiteX25" fmla="*/ 8908601 w 8908601"/>
              <a:gd name="connsiteY25" fmla="*/ 5835469 h 6490410"/>
              <a:gd name="connsiteX26" fmla="*/ 8908601 w 8908601"/>
              <a:gd name="connsiteY26" fmla="*/ 6490410 h 6490410"/>
              <a:gd name="connsiteX27" fmla="*/ 8314694 w 8908601"/>
              <a:gd name="connsiteY27" fmla="*/ 6490410 h 6490410"/>
              <a:gd name="connsiteX28" fmla="*/ 7898960 w 8908601"/>
              <a:gd name="connsiteY28" fmla="*/ 6490410 h 6490410"/>
              <a:gd name="connsiteX29" fmla="*/ 7215967 w 8908601"/>
              <a:gd name="connsiteY29" fmla="*/ 6490410 h 6490410"/>
              <a:gd name="connsiteX30" fmla="*/ 6800232 w 8908601"/>
              <a:gd name="connsiteY30" fmla="*/ 6490410 h 6490410"/>
              <a:gd name="connsiteX31" fmla="*/ 6117239 w 8908601"/>
              <a:gd name="connsiteY31" fmla="*/ 6490410 h 6490410"/>
              <a:gd name="connsiteX32" fmla="*/ 5790591 w 8908601"/>
              <a:gd name="connsiteY32" fmla="*/ 6490410 h 6490410"/>
              <a:gd name="connsiteX33" fmla="*/ 5107598 w 8908601"/>
              <a:gd name="connsiteY33" fmla="*/ 6490410 h 6490410"/>
              <a:gd name="connsiteX34" fmla="*/ 4691863 w 8908601"/>
              <a:gd name="connsiteY34" fmla="*/ 6490410 h 6490410"/>
              <a:gd name="connsiteX35" fmla="*/ 4365214 w 8908601"/>
              <a:gd name="connsiteY35" fmla="*/ 6490410 h 6490410"/>
              <a:gd name="connsiteX36" fmla="*/ 3949480 w 8908601"/>
              <a:gd name="connsiteY36" fmla="*/ 6490410 h 6490410"/>
              <a:gd name="connsiteX37" fmla="*/ 3266487 w 8908601"/>
              <a:gd name="connsiteY37" fmla="*/ 6490410 h 6490410"/>
              <a:gd name="connsiteX38" fmla="*/ 2850752 w 8908601"/>
              <a:gd name="connsiteY38" fmla="*/ 6490410 h 6490410"/>
              <a:gd name="connsiteX39" fmla="*/ 2524104 w 8908601"/>
              <a:gd name="connsiteY39" fmla="*/ 6490410 h 6490410"/>
              <a:gd name="connsiteX40" fmla="*/ 2108369 w 8908601"/>
              <a:gd name="connsiteY40" fmla="*/ 6490410 h 6490410"/>
              <a:gd name="connsiteX41" fmla="*/ 1603548 w 8908601"/>
              <a:gd name="connsiteY41" fmla="*/ 6490410 h 6490410"/>
              <a:gd name="connsiteX42" fmla="*/ 1009641 w 8908601"/>
              <a:gd name="connsiteY42" fmla="*/ 6490410 h 6490410"/>
              <a:gd name="connsiteX43" fmla="*/ 593907 w 8908601"/>
              <a:gd name="connsiteY43" fmla="*/ 6490410 h 6490410"/>
              <a:gd name="connsiteX44" fmla="*/ 0 w 8908601"/>
              <a:gd name="connsiteY44" fmla="*/ 6490410 h 6490410"/>
              <a:gd name="connsiteX45" fmla="*/ 0 w 8908601"/>
              <a:gd name="connsiteY45" fmla="*/ 5900373 h 6490410"/>
              <a:gd name="connsiteX46" fmla="*/ 0 w 8908601"/>
              <a:gd name="connsiteY46" fmla="*/ 5310335 h 6490410"/>
              <a:gd name="connsiteX47" fmla="*/ 0 w 8908601"/>
              <a:gd name="connsiteY47" fmla="*/ 4720298 h 6490410"/>
              <a:gd name="connsiteX48" fmla="*/ 0 w 8908601"/>
              <a:gd name="connsiteY48" fmla="*/ 4130261 h 6490410"/>
              <a:gd name="connsiteX49" fmla="*/ 0 w 8908601"/>
              <a:gd name="connsiteY49" fmla="*/ 3605128 h 6490410"/>
              <a:gd name="connsiteX50" fmla="*/ 0 w 8908601"/>
              <a:gd name="connsiteY50" fmla="*/ 2950186 h 6490410"/>
              <a:gd name="connsiteX51" fmla="*/ 0 w 8908601"/>
              <a:gd name="connsiteY51" fmla="*/ 2360149 h 6490410"/>
              <a:gd name="connsiteX52" fmla="*/ 0 w 8908601"/>
              <a:gd name="connsiteY52" fmla="*/ 1640304 h 6490410"/>
              <a:gd name="connsiteX53" fmla="*/ 0 w 8908601"/>
              <a:gd name="connsiteY53" fmla="*/ 920458 h 6490410"/>
              <a:gd name="connsiteX54" fmla="*/ 0 w 8908601"/>
              <a:gd name="connsiteY54" fmla="*/ 0 h 649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908601" h="6490410" extrusionOk="0">
                <a:moveTo>
                  <a:pt x="0" y="0"/>
                </a:moveTo>
                <a:cubicBezTo>
                  <a:pt x="226752" y="-34222"/>
                  <a:pt x="384022" y="25321"/>
                  <a:pt x="504821" y="0"/>
                </a:cubicBezTo>
                <a:cubicBezTo>
                  <a:pt x="625620" y="-25321"/>
                  <a:pt x="707938" y="21518"/>
                  <a:pt x="831469" y="0"/>
                </a:cubicBezTo>
                <a:cubicBezTo>
                  <a:pt x="955000" y="-21518"/>
                  <a:pt x="1356891" y="5525"/>
                  <a:pt x="1603548" y="0"/>
                </a:cubicBezTo>
                <a:cubicBezTo>
                  <a:pt x="1850205" y="-5525"/>
                  <a:pt x="1970003" y="27993"/>
                  <a:pt x="2108369" y="0"/>
                </a:cubicBezTo>
                <a:cubicBezTo>
                  <a:pt x="2246735" y="-27993"/>
                  <a:pt x="2377708" y="27900"/>
                  <a:pt x="2613190" y="0"/>
                </a:cubicBezTo>
                <a:cubicBezTo>
                  <a:pt x="2848672" y="-27900"/>
                  <a:pt x="3000143" y="20714"/>
                  <a:pt x="3385268" y="0"/>
                </a:cubicBezTo>
                <a:cubicBezTo>
                  <a:pt x="3770393" y="-20714"/>
                  <a:pt x="3634144" y="38474"/>
                  <a:pt x="3801003" y="0"/>
                </a:cubicBezTo>
                <a:cubicBezTo>
                  <a:pt x="3967863" y="-38474"/>
                  <a:pt x="4402782" y="33140"/>
                  <a:pt x="4573082" y="0"/>
                </a:cubicBezTo>
                <a:cubicBezTo>
                  <a:pt x="4743382" y="-33140"/>
                  <a:pt x="5107995" y="34934"/>
                  <a:pt x="5345161" y="0"/>
                </a:cubicBezTo>
                <a:cubicBezTo>
                  <a:pt x="5582327" y="-34934"/>
                  <a:pt x="5775464" y="1370"/>
                  <a:pt x="5939067" y="0"/>
                </a:cubicBezTo>
                <a:cubicBezTo>
                  <a:pt x="6102670" y="-1370"/>
                  <a:pt x="6438236" y="12821"/>
                  <a:pt x="6711146" y="0"/>
                </a:cubicBezTo>
                <a:cubicBezTo>
                  <a:pt x="6984056" y="-12821"/>
                  <a:pt x="7008991" y="58404"/>
                  <a:pt x="7215967" y="0"/>
                </a:cubicBezTo>
                <a:cubicBezTo>
                  <a:pt x="7422943" y="-58404"/>
                  <a:pt x="7573009" y="10428"/>
                  <a:pt x="7720788" y="0"/>
                </a:cubicBezTo>
                <a:cubicBezTo>
                  <a:pt x="7868567" y="-10428"/>
                  <a:pt x="8225274" y="56020"/>
                  <a:pt x="8403780" y="0"/>
                </a:cubicBezTo>
                <a:cubicBezTo>
                  <a:pt x="8582286" y="-56020"/>
                  <a:pt x="8792488" y="39259"/>
                  <a:pt x="8908601" y="0"/>
                </a:cubicBezTo>
                <a:cubicBezTo>
                  <a:pt x="8988964" y="151068"/>
                  <a:pt x="8835717" y="451714"/>
                  <a:pt x="8908601" y="719845"/>
                </a:cubicBezTo>
                <a:cubicBezTo>
                  <a:pt x="8981485" y="987976"/>
                  <a:pt x="8845629" y="1207716"/>
                  <a:pt x="8908601" y="1374787"/>
                </a:cubicBezTo>
                <a:cubicBezTo>
                  <a:pt x="8971573" y="1541858"/>
                  <a:pt x="8845222" y="1799592"/>
                  <a:pt x="8908601" y="2029728"/>
                </a:cubicBezTo>
                <a:cubicBezTo>
                  <a:pt x="8971980" y="2259864"/>
                  <a:pt x="8881334" y="2409887"/>
                  <a:pt x="8908601" y="2684670"/>
                </a:cubicBezTo>
                <a:cubicBezTo>
                  <a:pt x="8935868" y="2959453"/>
                  <a:pt x="8875915" y="2940877"/>
                  <a:pt x="8908601" y="3079995"/>
                </a:cubicBezTo>
                <a:cubicBezTo>
                  <a:pt x="8941287" y="3219113"/>
                  <a:pt x="8883098" y="3391500"/>
                  <a:pt x="8908601" y="3540224"/>
                </a:cubicBezTo>
                <a:cubicBezTo>
                  <a:pt x="8934104" y="3688948"/>
                  <a:pt x="8876140" y="3868077"/>
                  <a:pt x="8908601" y="4195165"/>
                </a:cubicBezTo>
                <a:cubicBezTo>
                  <a:pt x="8941062" y="4522253"/>
                  <a:pt x="8847388" y="4545891"/>
                  <a:pt x="8908601" y="4720298"/>
                </a:cubicBezTo>
                <a:cubicBezTo>
                  <a:pt x="8969814" y="4894705"/>
                  <a:pt x="8896939" y="4955609"/>
                  <a:pt x="8908601" y="5180527"/>
                </a:cubicBezTo>
                <a:cubicBezTo>
                  <a:pt x="8920263" y="5405445"/>
                  <a:pt x="8904549" y="5547498"/>
                  <a:pt x="8908601" y="5835469"/>
                </a:cubicBezTo>
                <a:cubicBezTo>
                  <a:pt x="8912653" y="6123440"/>
                  <a:pt x="8871960" y="6276302"/>
                  <a:pt x="8908601" y="6490410"/>
                </a:cubicBezTo>
                <a:cubicBezTo>
                  <a:pt x="8749532" y="6507716"/>
                  <a:pt x="8501108" y="6472652"/>
                  <a:pt x="8314694" y="6490410"/>
                </a:cubicBezTo>
                <a:cubicBezTo>
                  <a:pt x="8128280" y="6508168"/>
                  <a:pt x="8061136" y="6467177"/>
                  <a:pt x="7898960" y="6490410"/>
                </a:cubicBezTo>
                <a:cubicBezTo>
                  <a:pt x="7736784" y="6513643"/>
                  <a:pt x="7492036" y="6437903"/>
                  <a:pt x="7215967" y="6490410"/>
                </a:cubicBezTo>
                <a:cubicBezTo>
                  <a:pt x="6939898" y="6542917"/>
                  <a:pt x="6955624" y="6449328"/>
                  <a:pt x="6800232" y="6490410"/>
                </a:cubicBezTo>
                <a:cubicBezTo>
                  <a:pt x="6644841" y="6531492"/>
                  <a:pt x="6368061" y="6474832"/>
                  <a:pt x="6117239" y="6490410"/>
                </a:cubicBezTo>
                <a:cubicBezTo>
                  <a:pt x="5866417" y="6505988"/>
                  <a:pt x="5923617" y="6482706"/>
                  <a:pt x="5790591" y="6490410"/>
                </a:cubicBezTo>
                <a:cubicBezTo>
                  <a:pt x="5657565" y="6498114"/>
                  <a:pt x="5401000" y="6428441"/>
                  <a:pt x="5107598" y="6490410"/>
                </a:cubicBezTo>
                <a:cubicBezTo>
                  <a:pt x="4814196" y="6552379"/>
                  <a:pt x="4782718" y="6484679"/>
                  <a:pt x="4691863" y="6490410"/>
                </a:cubicBezTo>
                <a:cubicBezTo>
                  <a:pt x="4601008" y="6496141"/>
                  <a:pt x="4459578" y="6452918"/>
                  <a:pt x="4365214" y="6490410"/>
                </a:cubicBezTo>
                <a:cubicBezTo>
                  <a:pt x="4270850" y="6527902"/>
                  <a:pt x="4039442" y="6487475"/>
                  <a:pt x="3949480" y="6490410"/>
                </a:cubicBezTo>
                <a:cubicBezTo>
                  <a:pt x="3859518" y="6493345"/>
                  <a:pt x="3452888" y="6416016"/>
                  <a:pt x="3266487" y="6490410"/>
                </a:cubicBezTo>
                <a:cubicBezTo>
                  <a:pt x="3080086" y="6564804"/>
                  <a:pt x="3031449" y="6488115"/>
                  <a:pt x="2850752" y="6490410"/>
                </a:cubicBezTo>
                <a:cubicBezTo>
                  <a:pt x="2670056" y="6492705"/>
                  <a:pt x="2597076" y="6461775"/>
                  <a:pt x="2524104" y="6490410"/>
                </a:cubicBezTo>
                <a:cubicBezTo>
                  <a:pt x="2451132" y="6519045"/>
                  <a:pt x="2294846" y="6488249"/>
                  <a:pt x="2108369" y="6490410"/>
                </a:cubicBezTo>
                <a:cubicBezTo>
                  <a:pt x="1921892" y="6492571"/>
                  <a:pt x="1791166" y="6461502"/>
                  <a:pt x="1603548" y="6490410"/>
                </a:cubicBezTo>
                <a:cubicBezTo>
                  <a:pt x="1415930" y="6519318"/>
                  <a:pt x="1257116" y="6445577"/>
                  <a:pt x="1009641" y="6490410"/>
                </a:cubicBezTo>
                <a:cubicBezTo>
                  <a:pt x="762166" y="6535243"/>
                  <a:pt x="704044" y="6480925"/>
                  <a:pt x="593907" y="6490410"/>
                </a:cubicBezTo>
                <a:cubicBezTo>
                  <a:pt x="483770" y="6499895"/>
                  <a:pt x="132972" y="6458509"/>
                  <a:pt x="0" y="6490410"/>
                </a:cubicBezTo>
                <a:cubicBezTo>
                  <a:pt x="-59328" y="6244102"/>
                  <a:pt x="29183" y="6075386"/>
                  <a:pt x="0" y="5900373"/>
                </a:cubicBezTo>
                <a:cubicBezTo>
                  <a:pt x="-29183" y="5725360"/>
                  <a:pt x="51809" y="5548390"/>
                  <a:pt x="0" y="5310335"/>
                </a:cubicBezTo>
                <a:cubicBezTo>
                  <a:pt x="-51809" y="5072280"/>
                  <a:pt x="60541" y="4915033"/>
                  <a:pt x="0" y="4720298"/>
                </a:cubicBezTo>
                <a:cubicBezTo>
                  <a:pt x="-60541" y="4525563"/>
                  <a:pt x="7006" y="4326095"/>
                  <a:pt x="0" y="4130261"/>
                </a:cubicBezTo>
                <a:cubicBezTo>
                  <a:pt x="-7006" y="3934427"/>
                  <a:pt x="37982" y="3803105"/>
                  <a:pt x="0" y="3605128"/>
                </a:cubicBezTo>
                <a:cubicBezTo>
                  <a:pt x="-37982" y="3407151"/>
                  <a:pt x="35771" y="3121667"/>
                  <a:pt x="0" y="2950186"/>
                </a:cubicBezTo>
                <a:cubicBezTo>
                  <a:pt x="-35771" y="2778705"/>
                  <a:pt x="50161" y="2574349"/>
                  <a:pt x="0" y="2360149"/>
                </a:cubicBezTo>
                <a:cubicBezTo>
                  <a:pt x="-50161" y="2145949"/>
                  <a:pt x="67775" y="1876204"/>
                  <a:pt x="0" y="1640304"/>
                </a:cubicBezTo>
                <a:cubicBezTo>
                  <a:pt x="-67775" y="1404404"/>
                  <a:pt x="45553" y="1177249"/>
                  <a:pt x="0" y="920458"/>
                </a:cubicBezTo>
                <a:cubicBezTo>
                  <a:pt x="-45553" y="663667"/>
                  <a:pt x="59610" y="34706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1E3BA9-4716-54FE-308E-E442FC07E3EF}"/>
              </a:ext>
            </a:extLst>
          </p:cNvPr>
          <p:cNvGrpSpPr/>
          <p:nvPr/>
        </p:nvGrpSpPr>
        <p:grpSpPr>
          <a:xfrm rot="373083">
            <a:off x="9054556" y="421077"/>
            <a:ext cx="1588623" cy="1434575"/>
            <a:chOff x="6621228" y="1023798"/>
            <a:chExt cx="1917290" cy="18595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7633415-F9CE-E030-8B22-6A3BCEC3F269}"/>
                </a:ext>
              </a:extLst>
            </p:cNvPr>
            <p:cNvGrpSpPr/>
            <p:nvPr/>
          </p:nvGrpSpPr>
          <p:grpSpPr>
            <a:xfrm rot="1372766">
              <a:off x="6631744" y="1023798"/>
              <a:ext cx="1425490" cy="1859570"/>
              <a:chOff x="2487561" y="383458"/>
              <a:chExt cx="2241755" cy="230074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83506A1-EC9D-8ACD-8FDE-963D85F19C6C}"/>
                  </a:ext>
                </a:extLst>
              </p:cNvPr>
              <p:cNvSpPr/>
              <p:nvPr/>
            </p:nvSpPr>
            <p:spPr>
              <a:xfrm>
                <a:off x="2487561" y="678426"/>
                <a:ext cx="2241755" cy="2005780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1C79170-704D-B549-FA60-ACC68B668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7561" y="1081548"/>
                <a:ext cx="22417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9029272-EDEB-BC89-17F4-813459A0C899}"/>
                  </a:ext>
                </a:extLst>
              </p:cNvPr>
              <p:cNvSpPr/>
              <p:nvPr/>
            </p:nvSpPr>
            <p:spPr>
              <a:xfrm>
                <a:off x="4146754" y="383458"/>
                <a:ext cx="221229" cy="53585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935AC85-B9F7-7FD8-31FC-AD4CBC6D8E0F}"/>
                  </a:ext>
                </a:extLst>
              </p:cNvPr>
              <p:cNvSpPr/>
              <p:nvPr/>
            </p:nvSpPr>
            <p:spPr>
              <a:xfrm>
                <a:off x="2890683" y="383458"/>
                <a:ext cx="221229" cy="53585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9A3FBA-18F9-7BC1-B981-08B802D9B955}"/>
                </a:ext>
              </a:extLst>
            </p:cNvPr>
            <p:cNvSpPr txBox="1"/>
            <p:nvPr/>
          </p:nvSpPr>
          <p:spPr>
            <a:xfrm rot="1372766">
              <a:off x="6621228" y="1944959"/>
              <a:ext cx="1917290" cy="75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84AC69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May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86307DC-774C-2454-E18A-05E518BAC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50464">
            <a:off x="8188660" y="2746225"/>
            <a:ext cx="443797" cy="407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C45D12-F76B-939E-E0BD-A822E2517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858" y="2591205"/>
            <a:ext cx="457264" cy="4953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5882C7-B3AA-3B45-9180-F6D2C60DD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04688" y="2454566"/>
            <a:ext cx="457264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61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1563EDF9513A43880D98EF3D62D8E9" ma:contentTypeVersion="18" ma:contentTypeDescription="Create a new document." ma:contentTypeScope="" ma:versionID="5d9bf327aebe7b88d3057193fa138694">
  <xsd:schema xmlns:xsd="http://www.w3.org/2001/XMLSchema" xmlns:xs="http://www.w3.org/2001/XMLSchema" xmlns:p="http://schemas.microsoft.com/office/2006/metadata/properties" xmlns:ns2="8de4de52-126f-44f7-a98d-4c335ef5ac53" xmlns:ns3="a9cb3db2-ffac-425d-a5c1-627c87a93081" targetNamespace="http://schemas.microsoft.com/office/2006/metadata/properties" ma:root="true" ma:fieldsID="6400466d0ae9db137be95cd890e4fe4a" ns2:_="" ns3:_="">
    <xsd:import namespace="8de4de52-126f-44f7-a98d-4c335ef5ac53"/>
    <xsd:import namespace="a9cb3db2-ffac-425d-a5c1-627c87a930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e4de52-126f-44f7-a98d-4c335ef5ac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923f41-c84d-4eeb-9b64-2198a716dc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cb3db2-ffac-425d-a5c1-627c87a9308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97fcb3-e2c2-498f-83ab-9383590937d7}" ma:internalName="TaxCatchAll" ma:showField="CatchAllData" ma:web="a9cb3db2-ffac-425d-a5c1-627c87a930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e4de52-126f-44f7-a98d-4c335ef5ac53">
      <Terms xmlns="http://schemas.microsoft.com/office/infopath/2007/PartnerControls"/>
    </lcf76f155ced4ddcb4097134ff3c332f>
    <TaxCatchAll xmlns="a9cb3db2-ffac-425d-a5c1-627c87a93081" xsi:nil="true"/>
  </documentManagement>
</p:properties>
</file>

<file path=customXml/itemProps1.xml><?xml version="1.0" encoding="utf-8"?>
<ds:datastoreItem xmlns:ds="http://schemas.openxmlformats.org/officeDocument/2006/customXml" ds:itemID="{37F1F6C2-0140-4E1E-BB0F-A94922A77D2F}"/>
</file>

<file path=customXml/itemProps2.xml><?xml version="1.0" encoding="utf-8"?>
<ds:datastoreItem xmlns:ds="http://schemas.openxmlformats.org/officeDocument/2006/customXml" ds:itemID="{271C7FAE-8C26-4D7A-A4D7-FF7E56B41EF8}"/>
</file>

<file path=customXml/itemProps3.xml><?xml version="1.0" encoding="utf-8"?>
<ds:datastoreItem xmlns:ds="http://schemas.openxmlformats.org/officeDocument/2006/customXml" ds:itemID="{ED234962-707A-4487-A568-75CD1CBEA2E4}"/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1506</Words>
  <Application>Microsoft Office PowerPoint</Application>
  <PresentationFormat>Widescreen</PresentationFormat>
  <Paragraphs>173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ADLaM Display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Veronica Carter</dc:creator>
  <cp:lastModifiedBy>Nicola Brewerton</cp:lastModifiedBy>
  <cp:revision>25</cp:revision>
  <dcterms:created xsi:type="dcterms:W3CDTF">2025-10-28T17:33:27Z</dcterms:created>
  <dcterms:modified xsi:type="dcterms:W3CDTF">2026-03-11T11:19:20Z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0x0101002B1563EDF9513A43880D98EF3D62D8E9</vt:lpwstr>
  </property>
</Properties>
</file>